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65" r:id="rId4"/>
    <p:sldMasterId id="2147483667" r:id="rId5"/>
    <p:sldMasterId id="2147483690" r:id="rId6"/>
    <p:sldMasterId id="2147483666" r:id="rId7"/>
  </p:sldMasterIdLst>
  <p:notesMasterIdLst>
    <p:notesMasterId r:id="rId9"/>
  </p:notesMasterIdLst>
  <p:sldIdLst>
    <p:sldId id="497" r:id="rId8"/>
  </p:sldIdLst>
  <p:sldSz cx="12192000" cy="6858000"/>
  <p:notesSz cx="6858000" cy="9144000"/>
  <p:embeddedFontLst>
    <p:embeddedFont>
      <p:font typeface="Blogger Sans" panose="02000506030000020004" charset="0"/>
      <p:regular r:id="rId10"/>
      <p:bold r:id="rId11"/>
      <p:italic r:id="rId12"/>
      <p:boldItalic r:id="rId13"/>
    </p:embeddedFont>
  </p:embeddedFontLst>
  <p:custDataLst>
    <p:tags r:id="rId14"/>
  </p:custDataLst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6BA6"/>
    <a:srgbClr val="64B4E6"/>
    <a:srgbClr val="FFCC00"/>
    <a:srgbClr val="000000"/>
    <a:srgbClr val="006DA7"/>
    <a:srgbClr val="003399"/>
    <a:srgbClr val="FFF200"/>
    <a:srgbClr val="005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288DC2-1395-4203-A99A-3C607EE1F3D9}" v="6" dt="2025-07-22T09:42:05.2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6" autoAdjust="0"/>
    <p:restoredTop sz="93030" autoAdjust="0"/>
  </p:normalViewPr>
  <p:slideViewPr>
    <p:cSldViewPr snapToGrid="0">
      <p:cViewPr varScale="1">
        <p:scale>
          <a:sx n="68" d="100"/>
          <a:sy n="68" d="100"/>
        </p:scale>
        <p:origin x="1114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font" Target="fonts/font4.fntdata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font" Target="fonts/font3.fntdata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font" Target="fonts/font2.fntdata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font" Target="fonts/font1.fntdata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ähr, Karolina" userId="d97cd7c4-f0d6-450d-8798-e772b81c22fe" providerId="ADAL" clId="{D5288DC2-1395-4203-A99A-3C607EE1F3D9}"/>
    <pc:docChg chg="undo redo custSel delSld modSld delMainMaster">
      <pc:chgData name="Bähr, Karolina" userId="d97cd7c4-f0d6-450d-8798-e772b81c22fe" providerId="ADAL" clId="{D5288DC2-1395-4203-A99A-3C607EE1F3D9}" dt="2025-07-25T07:16:36.868" v="767" actId="255"/>
      <pc:docMkLst>
        <pc:docMk/>
      </pc:docMkLst>
      <pc:sldChg chg="del">
        <pc:chgData name="Bähr, Karolina" userId="d97cd7c4-f0d6-450d-8798-e772b81c22fe" providerId="ADAL" clId="{D5288DC2-1395-4203-A99A-3C607EE1F3D9}" dt="2025-07-22T09:27:19.275" v="10" actId="47"/>
        <pc:sldMkLst>
          <pc:docMk/>
          <pc:sldMk cId="3176076018" sldId="289"/>
        </pc:sldMkLst>
      </pc:sldChg>
      <pc:sldChg chg="del">
        <pc:chgData name="Bähr, Karolina" userId="d97cd7c4-f0d6-450d-8798-e772b81c22fe" providerId="ADAL" clId="{D5288DC2-1395-4203-A99A-3C607EE1F3D9}" dt="2025-07-22T09:27:21.498" v="16" actId="47"/>
        <pc:sldMkLst>
          <pc:docMk/>
          <pc:sldMk cId="2116443335" sldId="290"/>
        </pc:sldMkLst>
      </pc:sldChg>
      <pc:sldChg chg="del">
        <pc:chgData name="Bähr, Karolina" userId="d97cd7c4-f0d6-450d-8798-e772b81c22fe" providerId="ADAL" clId="{D5288DC2-1395-4203-A99A-3C607EE1F3D9}" dt="2025-07-22T09:27:15.033" v="2" actId="47"/>
        <pc:sldMkLst>
          <pc:docMk/>
          <pc:sldMk cId="93621376" sldId="300"/>
        </pc:sldMkLst>
      </pc:sldChg>
      <pc:sldChg chg="del">
        <pc:chgData name="Bähr, Karolina" userId="d97cd7c4-f0d6-450d-8798-e772b81c22fe" providerId="ADAL" clId="{D5288DC2-1395-4203-A99A-3C607EE1F3D9}" dt="2025-07-22T09:27:15.760" v="4" actId="47"/>
        <pc:sldMkLst>
          <pc:docMk/>
          <pc:sldMk cId="1534658930" sldId="301"/>
        </pc:sldMkLst>
      </pc:sldChg>
      <pc:sldChg chg="del">
        <pc:chgData name="Bähr, Karolina" userId="d97cd7c4-f0d6-450d-8798-e772b81c22fe" providerId="ADAL" clId="{D5288DC2-1395-4203-A99A-3C607EE1F3D9}" dt="2025-07-22T09:27:19.697" v="11" actId="47"/>
        <pc:sldMkLst>
          <pc:docMk/>
          <pc:sldMk cId="792174755" sldId="302"/>
        </pc:sldMkLst>
      </pc:sldChg>
      <pc:sldChg chg="del">
        <pc:chgData name="Bähr, Karolina" userId="d97cd7c4-f0d6-450d-8798-e772b81c22fe" providerId="ADAL" clId="{D5288DC2-1395-4203-A99A-3C607EE1F3D9}" dt="2025-07-22T09:27:16.088" v="5" actId="47"/>
        <pc:sldMkLst>
          <pc:docMk/>
          <pc:sldMk cId="3542875669" sldId="303"/>
        </pc:sldMkLst>
      </pc:sldChg>
      <pc:sldChg chg="del">
        <pc:chgData name="Bähr, Karolina" userId="d97cd7c4-f0d6-450d-8798-e772b81c22fe" providerId="ADAL" clId="{D5288DC2-1395-4203-A99A-3C607EE1F3D9}" dt="2025-07-22T09:27:13.651" v="1" actId="47"/>
        <pc:sldMkLst>
          <pc:docMk/>
          <pc:sldMk cId="1744134452" sldId="304"/>
        </pc:sldMkLst>
      </pc:sldChg>
      <pc:sldChg chg="del">
        <pc:chgData name="Bähr, Karolina" userId="d97cd7c4-f0d6-450d-8798-e772b81c22fe" providerId="ADAL" clId="{D5288DC2-1395-4203-A99A-3C607EE1F3D9}" dt="2025-07-22T09:27:15.456" v="3" actId="47"/>
        <pc:sldMkLst>
          <pc:docMk/>
          <pc:sldMk cId="3052702502" sldId="309"/>
        </pc:sldMkLst>
      </pc:sldChg>
      <pc:sldChg chg="del">
        <pc:chgData name="Bähr, Karolina" userId="d97cd7c4-f0d6-450d-8798-e772b81c22fe" providerId="ADAL" clId="{D5288DC2-1395-4203-A99A-3C607EE1F3D9}" dt="2025-07-22T09:27:20.061" v="12" actId="47"/>
        <pc:sldMkLst>
          <pc:docMk/>
          <pc:sldMk cId="1334261004" sldId="310"/>
        </pc:sldMkLst>
      </pc:sldChg>
      <pc:sldChg chg="del">
        <pc:chgData name="Bähr, Karolina" userId="d97cd7c4-f0d6-450d-8798-e772b81c22fe" providerId="ADAL" clId="{D5288DC2-1395-4203-A99A-3C607EE1F3D9}" dt="2025-07-22T09:27:20.389" v="13" actId="47"/>
        <pc:sldMkLst>
          <pc:docMk/>
          <pc:sldMk cId="100373572" sldId="311"/>
        </pc:sldMkLst>
      </pc:sldChg>
      <pc:sldChg chg="del">
        <pc:chgData name="Bähr, Karolina" userId="d97cd7c4-f0d6-450d-8798-e772b81c22fe" providerId="ADAL" clId="{D5288DC2-1395-4203-A99A-3C607EE1F3D9}" dt="2025-07-22T09:27:20.749" v="14" actId="47"/>
        <pc:sldMkLst>
          <pc:docMk/>
          <pc:sldMk cId="3480385646" sldId="312"/>
        </pc:sldMkLst>
      </pc:sldChg>
      <pc:sldChg chg="del">
        <pc:chgData name="Bähr, Karolina" userId="d97cd7c4-f0d6-450d-8798-e772b81c22fe" providerId="ADAL" clId="{D5288DC2-1395-4203-A99A-3C607EE1F3D9}" dt="2025-07-22T09:27:21.111" v="15" actId="47"/>
        <pc:sldMkLst>
          <pc:docMk/>
          <pc:sldMk cId="1277825376" sldId="313"/>
        </pc:sldMkLst>
      </pc:sldChg>
      <pc:sldChg chg="del">
        <pc:chgData name="Bähr, Karolina" userId="d97cd7c4-f0d6-450d-8798-e772b81c22fe" providerId="ADAL" clId="{D5288DC2-1395-4203-A99A-3C607EE1F3D9}" dt="2025-07-22T09:27:22.275" v="18" actId="47"/>
        <pc:sldMkLst>
          <pc:docMk/>
          <pc:sldMk cId="1024490069" sldId="314"/>
        </pc:sldMkLst>
      </pc:sldChg>
      <pc:sldChg chg="del">
        <pc:chgData name="Bähr, Karolina" userId="d97cd7c4-f0d6-450d-8798-e772b81c22fe" providerId="ADAL" clId="{D5288DC2-1395-4203-A99A-3C607EE1F3D9}" dt="2025-07-22T09:27:22.643" v="19" actId="47"/>
        <pc:sldMkLst>
          <pc:docMk/>
          <pc:sldMk cId="2968080308" sldId="315"/>
        </pc:sldMkLst>
      </pc:sldChg>
      <pc:sldChg chg="del">
        <pc:chgData name="Bähr, Karolina" userId="d97cd7c4-f0d6-450d-8798-e772b81c22fe" providerId="ADAL" clId="{D5288DC2-1395-4203-A99A-3C607EE1F3D9}" dt="2025-07-22T09:27:21.897" v="17" actId="47"/>
        <pc:sldMkLst>
          <pc:docMk/>
          <pc:sldMk cId="1915325640" sldId="316"/>
        </pc:sldMkLst>
      </pc:sldChg>
      <pc:sldChg chg="del">
        <pc:chgData name="Bähr, Karolina" userId="d97cd7c4-f0d6-450d-8798-e772b81c22fe" providerId="ADAL" clId="{D5288DC2-1395-4203-A99A-3C607EE1F3D9}" dt="2025-07-22T09:27:23.007" v="20" actId="47"/>
        <pc:sldMkLst>
          <pc:docMk/>
          <pc:sldMk cId="246507755" sldId="317"/>
        </pc:sldMkLst>
      </pc:sldChg>
      <pc:sldChg chg="del">
        <pc:chgData name="Bähr, Karolina" userId="d97cd7c4-f0d6-450d-8798-e772b81c22fe" providerId="ADAL" clId="{D5288DC2-1395-4203-A99A-3C607EE1F3D9}" dt="2025-07-22T09:27:23.379" v="21" actId="47"/>
        <pc:sldMkLst>
          <pc:docMk/>
          <pc:sldMk cId="1132226001" sldId="318"/>
        </pc:sldMkLst>
      </pc:sldChg>
      <pc:sldChg chg="del">
        <pc:chgData name="Bähr, Karolina" userId="d97cd7c4-f0d6-450d-8798-e772b81c22fe" providerId="ADAL" clId="{D5288DC2-1395-4203-A99A-3C607EE1F3D9}" dt="2025-07-22T09:27:23.741" v="22" actId="47"/>
        <pc:sldMkLst>
          <pc:docMk/>
          <pc:sldMk cId="2460347562" sldId="319"/>
        </pc:sldMkLst>
      </pc:sldChg>
      <pc:sldChg chg="del">
        <pc:chgData name="Bähr, Karolina" userId="d97cd7c4-f0d6-450d-8798-e772b81c22fe" providerId="ADAL" clId="{D5288DC2-1395-4203-A99A-3C607EE1F3D9}" dt="2025-07-22T09:27:16.713" v="6" actId="47"/>
        <pc:sldMkLst>
          <pc:docMk/>
          <pc:sldMk cId="1910162387" sldId="320"/>
        </pc:sldMkLst>
      </pc:sldChg>
      <pc:sldChg chg="del">
        <pc:chgData name="Bähr, Karolina" userId="d97cd7c4-f0d6-450d-8798-e772b81c22fe" providerId="ADAL" clId="{D5288DC2-1395-4203-A99A-3C607EE1F3D9}" dt="2025-07-22T09:27:24.358" v="23" actId="47"/>
        <pc:sldMkLst>
          <pc:docMk/>
          <pc:sldMk cId="3550600663" sldId="321"/>
        </pc:sldMkLst>
      </pc:sldChg>
      <pc:sldChg chg="del">
        <pc:chgData name="Bähr, Karolina" userId="d97cd7c4-f0d6-450d-8798-e772b81c22fe" providerId="ADAL" clId="{D5288DC2-1395-4203-A99A-3C607EE1F3D9}" dt="2025-07-22T09:27:25.004" v="24" actId="47"/>
        <pc:sldMkLst>
          <pc:docMk/>
          <pc:sldMk cId="805453598" sldId="322"/>
        </pc:sldMkLst>
      </pc:sldChg>
      <pc:sldChg chg="del">
        <pc:chgData name="Bähr, Karolina" userId="d97cd7c4-f0d6-450d-8798-e772b81c22fe" providerId="ADAL" clId="{D5288DC2-1395-4203-A99A-3C607EE1F3D9}" dt="2025-07-22T09:27:16.863" v="7" actId="47"/>
        <pc:sldMkLst>
          <pc:docMk/>
          <pc:sldMk cId="3867364736" sldId="323"/>
        </pc:sldMkLst>
      </pc:sldChg>
      <pc:sldChg chg="del">
        <pc:chgData name="Bähr, Karolina" userId="d97cd7c4-f0d6-450d-8798-e772b81c22fe" providerId="ADAL" clId="{D5288DC2-1395-4203-A99A-3C607EE1F3D9}" dt="2025-07-22T09:27:10.220" v="0" actId="47"/>
        <pc:sldMkLst>
          <pc:docMk/>
          <pc:sldMk cId="2052124517" sldId="328"/>
        </pc:sldMkLst>
      </pc:sldChg>
      <pc:sldChg chg="del">
        <pc:chgData name="Bähr, Karolina" userId="d97cd7c4-f0d6-450d-8798-e772b81c22fe" providerId="ADAL" clId="{D5288DC2-1395-4203-A99A-3C607EE1F3D9}" dt="2025-07-22T09:27:17.217" v="8" actId="47"/>
        <pc:sldMkLst>
          <pc:docMk/>
          <pc:sldMk cId="1946853702" sldId="329"/>
        </pc:sldMkLst>
      </pc:sldChg>
      <pc:sldChg chg="del">
        <pc:chgData name="Bähr, Karolina" userId="d97cd7c4-f0d6-450d-8798-e772b81c22fe" providerId="ADAL" clId="{D5288DC2-1395-4203-A99A-3C607EE1F3D9}" dt="2025-07-22T09:27:18.612" v="9" actId="47"/>
        <pc:sldMkLst>
          <pc:docMk/>
          <pc:sldMk cId="2282312384" sldId="330"/>
        </pc:sldMkLst>
      </pc:sldChg>
      <pc:sldChg chg="addSp delSp modSp mod">
        <pc:chgData name="Bähr, Karolina" userId="d97cd7c4-f0d6-450d-8798-e772b81c22fe" providerId="ADAL" clId="{D5288DC2-1395-4203-A99A-3C607EE1F3D9}" dt="2025-07-25T07:16:36.868" v="767" actId="255"/>
        <pc:sldMkLst>
          <pc:docMk/>
          <pc:sldMk cId="1692992713" sldId="497"/>
        </pc:sldMkLst>
        <pc:spChg chg="mod">
          <ac:chgData name="Bähr, Karolina" userId="d97cd7c4-f0d6-450d-8798-e772b81c22fe" providerId="ADAL" clId="{D5288DC2-1395-4203-A99A-3C607EE1F3D9}" dt="2025-07-22T09:27:59.586" v="25" actId="14100"/>
          <ac:spMkLst>
            <pc:docMk/>
            <pc:sldMk cId="1692992713" sldId="497"/>
            <ac:spMk id="4" creationId="{D0A0A246-EB7F-BC2F-0ADD-3D028511E713}"/>
          </ac:spMkLst>
        </pc:spChg>
        <pc:spChg chg="mod">
          <ac:chgData name="Bähr, Karolina" userId="d97cd7c4-f0d6-450d-8798-e772b81c22fe" providerId="ADAL" clId="{D5288DC2-1395-4203-A99A-3C607EE1F3D9}" dt="2025-07-22T09:44:27.158" v="569" actId="207"/>
          <ac:spMkLst>
            <pc:docMk/>
            <pc:sldMk cId="1692992713" sldId="497"/>
            <ac:spMk id="7" creationId="{5497A3CF-37B1-3859-158C-BBB08F6ADF0C}"/>
          </ac:spMkLst>
        </pc:spChg>
        <pc:spChg chg="add mod">
          <ac:chgData name="Bähr, Karolina" userId="d97cd7c4-f0d6-450d-8798-e772b81c22fe" providerId="ADAL" clId="{D5288DC2-1395-4203-A99A-3C607EE1F3D9}" dt="2025-07-22T09:41:40.335" v="392" actId="20577"/>
          <ac:spMkLst>
            <pc:docMk/>
            <pc:sldMk cId="1692992713" sldId="497"/>
            <ac:spMk id="8" creationId="{6E1CF547-EBDC-4A71-54C0-7CB94851578C}"/>
          </ac:spMkLst>
        </pc:spChg>
        <pc:spChg chg="add mod">
          <ac:chgData name="Bähr, Karolina" userId="d97cd7c4-f0d6-450d-8798-e772b81c22fe" providerId="ADAL" clId="{D5288DC2-1395-4203-A99A-3C607EE1F3D9}" dt="2025-07-23T08:08:22.485" v="745" actId="14100"/>
          <ac:spMkLst>
            <pc:docMk/>
            <pc:sldMk cId="1692992713" sldId="497"/>
            <ac:spMk id="10" creationId="{3015B177-3FDD-E70F-1EB1-44698264B213}"/>
          </ac:spMkLst>
        </pc:spChg>
        <pc:spChg chg="add mod">
          <ac:chgData name="Bähr, Karolina" userId="d97cd7c4-f0d6-450d-8798-e772b81c22fe" providerId="ADAL" clId="{D5288DC2-1395-4203-A99A-3C607EE1F3D9}" dt="2025-07-25T07:16:13.507" v="761" actId="20577"/>
          <ac:spMkLst>
            <pc:docMk/>
            <pc:sldMk cId="1692992713" sldId="497"/>
            <ac:spMk id="11" creationId="{685A26F2-BA42-6274-88B4-911AE4C976E4}"/>
          </ac:spMkLst>
        </pc:spChg>
        <pc:spChg chg="add mod">
          <ac:chgData name="Bähr, Karolina" userId="d97cd7c4-f0d6-450d-8798-e772b81c22fe" providerId="ADAL" clId="{D5288DC2-1395-4203-A99A-3C607EE1F3D9}" dt="2025-07-23T08:09:20.841" v="747" actId="113"/>
          <ac:spMkLst>
            <pc:docMk/>
            <pc:sldMk cId="1692992713" sldId="497"/>
            <ac:spMk id="12" creationId="{C9D03999-1E36-6F60-186A-90224C3A5288}"/>
          </ac:spMkLst>
        </pc:spChg>
        <pc:spChg chg="add mod">
          <ac:chgData name="Bähr, Karolina" userId="d97cd7c4-f0d6-450d-8798-e772b81c22fe" providerId="ADAL" clId="{D5288DC2-1395-4203-A99A-3C607EE1F3D9}" dt="2025-07-22T09:44:52.459" v="584" actId="207"/>
          <ac:spMkLst>
            <pc:docMk/>
            <pc:sldMk cId="1692992713" sldId="497"/>
            <ac:spMk id="13" creationId="{46A02F9F-3549-C8BC-C378-FA5C2B77FD7C}"/>
          </ac:spMkLst>
        </pc:spChg>
        <pc:spChg chg="add mod">
          <ac:chgData name="Bähr, Karolina" userId="d97cd7c4-f0d6-450d-8798-e772b81c22fe" providerId="ADAL" clId="{D5288DC2-1395-4203-A99A-3C607EE1F3D9}" dt="2025-07-25T07:16:36.868" v="767" actId="255"/>
          <ac:spMkLst>
            <pc:docMk/>
            <pc:sldMk cId="1692992713" sldId="497"/>
            <ac:spMk id="14" creationId="{5E28E2E6-92DB-4E2D-BF3D-71B63CE07E33}"/>
          </ac:spMkLst>
        </pc:spChg>
        <pc:spChg chg="add mod">
          <ac:chgData name="Bähr, Karolina" userId="d97cd7c4-f0d6-450d-8798-e772b81c22fe" providerId="ADAL" clId="{D5288DC2-1395-4203-A99A-3C607EE1F3D9}" dt="2025-07-25T07:15:24.111" v="750" actId="20577"/>
          <ac:spMkLst>
            <pc:docMk/>
            <pc:sldMk cId="1692992713" sldId="497"/>
            <ac:spMk id="15" creationId="{1EA69B1E-1441-7300-50EC-4D50DB2DB891}"/>
          </ac:spMkLst>
        </pc:spChg>
      </pc:sldChg>
      <pc:sldMasterChg chg="del delSldLayout">
        <pc:chgData name="Bähr, Karolina" userId="d97cd7c4-f0d6-450d-8798-e772b81c22fe" providerId="ADAL" clId="{D5288DC2-1395-4203-A99A-3C607EE1F3D9}" dt="2025-07-22T09:27:10.220" v="0" actId="47"/>
        <pc:sldMasterMkLst>
          <pc:docMk/>
          <pc:sldMasterMk cId="2035415479" sldId="2147483648"/>
        </pc:sldMasterMkLst>
        <pc:sldLayoutChg chg="del">
          <pc:chgData name="Bähr, Karolina" userId="d97cd7c4-f0d6-450d-8798-e772b81c22fe" providerId="ADAL" clId="{D5288DC2-1395-4203-A99A-3C607EE1F3D9}" dt="2025-07-22T09:27:10.220" v="0" actId="47"/>
          <pc:sldLayoutMkLst>
            <pc:docMk/>
            <pc:sldMasterMk cId="2035415479" sldId="2147483648"/>
            <pc:sldLayoutMk cId="3892445782" sldId="2147483661"/>
          </pc:sldLayoutMkLst>
        </pc:sldLayoutChg>
        <pc:sldLayoutChg chg="del">
          <pc:chgData name="Bähr, Karolina" userId="d97cd7c4-f0d6-450d-8798-e772b81c22fe" providerId="ADAL" clId="{D5288DC2-1395-4203-A99A-3C607EE1F3D9}" dt="2025-07-22T09:27:10.220" v="0" actId="47"/>
          <pc:sldLayoutMkLst>
            <pc:docMk/>
            <pc:sldMasterMk cId="2035415479" sldId="2147483648"/>
            <pc:sldLayoutMk cId="1083017185" sldId="2147483662"/>
          </pc:sldLayoutMkLst>
        </pc:sldLayoutChg>
        <pc:sldLayoutChg chg="del">
          <pc:chgData name="Bähr, Karolina" userId="d97cd7c4-f0d6-450d-8798-e772b81c22fe" providerId="ADAL" clId="{D5288DC2-1395-4203-A99A-3C607EE1F3D9}" dt="2025-07-22T09:27:10.220" v="0" actId="47"/>
          <pc:sldLayoutMkLst>
            <pc:docMk/>
            <pc:sldMasterMk cId="2035415479" sldId="2147483648"/>
            <pc:sldLayoutMk cId="2869853547" sldId="2147483663"/>
          </pc:sldLayoutMkLst>
        </pc:sldLayoutChg>
        <pc:sldLayoutChg chg="del">
          <pc:chgData name="Bähr, Karolina" userId="d97cd7c4-f0d6-450d-8798-e772b81c22fe" providerId="ADAL" clId="{D5288DC2-1395-4203-A99A-3C607EE1F3D9}" dt="2025-07-22T09:27:10.220" v="0" actId="47"/>
          <pc:sldLayoutMkLst>
            <pc:docMk/>
            <pc:sldMasterMk cId="2035415479" sldId="2147483648"/>
            <pc:sldLayoutMk cId="828613778" sldId="2147483664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F67291-92FF-4822-B10A-9C364A5BF47B}" type="datetimeFigureOut">
              <a:rPr lang="en-IE" smtClean="0"/>
              <a:t>25/07/2025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DDE34A-DA7C-4CBF-A4AF-0F0607A25A30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202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F9A04-2D22-47C7-BA5D-29C82B8A783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0468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22.sv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5.png"/><Relationship Id="rId11" Type="http://schemas.openxmlformats.org/officeDocument/2006/relationships/image" Target="../media/image21.png"/><Relationship Id="rId5" Type="http://schemas.openxmlformats.org/officeDocument/2006/relationships/image" Target="../media/image4.svg"/><Relationship Id="rId10" Type="http://schemas.openxmlformats.org/officeDocument/2006/relationships/hyperlink" Target="https://een.ec.europa.eu/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2.svg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22.sv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5.png"/><Relationship Id="rId11" Type="http://schemas.openxmlformats.org/officeDocument/2006/relationships/image" Target="../media/image21.png"/><Relationship Id="rId5" Type="http://schemas.openxmlformats.org/officeDocument/2006/relationships/image" Target="../media/image4.svg"/><Relationship Id="rId10" Type="http://schemas.openxmlformats.org/officeDocument/2006/relationships/hyperlink" Target="https://een.ec.europa.eu/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22.sv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5.png"/><Relationship Id="rId11" Type="http://schemas.openxmlformats.org/officeDocument/2006/relationships/image" Target="../media/image21.png"/><Relationship Id="rId5" Type="http://schemas.openxmlformats.org/officeDocument/2006/relationships/image" Target="../media/image4.svg"/><Relationship Id="rId10" Type="http://schemas.openxmlformats.org/officeDocument/2006/relationships/hyperlink" Target="https://een.ec.europa.eu/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Relationship Id="rId9" Type="http://schemas.openxmlformats.org/officeDocument/2006/relationships/image" Target="../media/image2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aphic 2">
            <a:extLst>
              <a:ext uri="{FF2B5EF4-FFF2-40B4-BE49-F238E27FC236}">
                <a16:creationId xmlns:a16="http://schemas.microsoft.com/office/drawing/2014/main" id="{D98B53E9-2311-6A46-455F-CE758E9F97F7}"/>
              </a:ext>
            </a:extLst>
          </p:cNvPr>
          <p:cNvGrpSpPr/>
          <p:nvPr/>
        </p:nvGrpSpPr>
        <p:grpSpPr>
          <a:xfrm>
            <a:off x="0" y="0"/>
            <a:ext cx="12198146" cy="5309170"/>
            <a:chOff x="0" y="1663734"/>
            <a:chExt cx="12198146" cy="530917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9EA4770E-0025-44E9-2F70-64485287EAB5}"/>
                </a:ext>
              </a:extLst>
            </p:cNvPr>
            <p:cNvSpPr/>
            <p:nvPr/>
          </p:nvSpPr>
          <p:spPr>
            <a:xfrm>
              <a:off x="0" y="1663734"/>
              <a:ext cx="12198146" cy="5204012"/>
            </a:xfrm>
            <a:custGeom>
              <a:avLst/>
              <a:gdLst>
                <a:gd name="connsiteX0" fmla="*/ 0 w 12198146"/>
                <a:gd name="connsiteY0" fmla="*/ 0 h 6861566"/>
                <a:gd name="connsiteX1" fmla="*/ 0 w 12198146"/>
                <a:gd name="connsiteY1" fmla="*/ 6696012 h 6861566"/>
                <a:gd name="connsiteX2" fmla="*/ 5155475 w 12198146"/>
                <a:gd name="connsiteY2" fmla="*/ 6784171 h 6861566"/>
                <a:gd name="connsiteX3" fmla="*/ 12198147 w 12198146"/>
                <a:gd name="connsiteY3" fmla="*/ 6240863 h 6861566"/>
                <a:gd name="connsiteX4" fmla="*/ 12198147 w 12198146"/>
                <a:gd name="connsiteY4" fmla="*/ 0 h 6861566"/>
                <a:gd name="connsiteX5" fmla="*/ 0 w 12198146"/>
                <a:gd name="connsiteY5" fmla="*/ 0 h 6861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98146" h="6861566">
                  <a:moveTo>
                    <a:pt x="0" y="0"/>
                  </a:moveTo>
                  <a:lnTo>
                    <a:pt x="0" y="6696012"/>
                  </a:lnTo>
                  <a:cubicBezTo>
                    <a:pt x="977409" y="6806723"/>
                    <a:pt x="2294965" y="6954339"/>
                    <a:pt x="5155475" y="6784171"/>
                  </a:cubicBezTo>
                  <a:cubicBezTo>
                    <a:pt x="9017982" y="6552496"/>
                    <a:pt x="9165515" y="6421283"/>
                    <a:pt x="12198147" y="6240863"/>
                  </a:cubicBezTo>
                  <a:lnTo>
                    <a:pt x="1219814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DA7"/>
            </a:solidFill>
            <a:ln w="20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R">
                <a:latin typeface="Arial" panose="020B0604020202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1B9007F-C67C-764B-457D-604B67F1B6C2}"/>
                </a:ext>
              </a:extLst>
            </p:cNvPr>
            <p:cNvSpPr/>
            <p:nvPr/>
          </p:nvSpPr>
          <p:spPr>
            <a:xfrm>
              <a:off x="0" y="6238812"/>
              <a:ext cx="12198146" cy="734092"/>
            </a:xfrm>
            <a:custGeom>
              <a:avLst/>
              <a:gdLst>
                <a:gd name="connsiteX0" fmla="*/ 12198147 w 12198146"/>
                <a:gd name="connsiteY0" fmla="*/ 0 h 734092"/>
                <a:gd name="connsiteX1" fmla="*/ 5155475 w 12198146"/>
                <a:gd name="connsiteY1" fmla="*/ 543308 h 734092"/>
                <a:gd name="connsiteX2" fmla="*/ 0 w 12198146"/>
                <a:gd name="connsiteY2" fmla="*/ 455149 h 734092"/>
                <a:gd name="connsiteX3" fmla="*/ 0 w 12198146"/>
                <a:gd name="connsiteY3" fmla="*/ 580212 h 734092"/>
                <a:gd name="connsiteX4" fmla="*/ 5149327 w 12198146"/>
                <a:gd name="connsiteY4" fmla="*/ 664271 h 734092"/>
                <a:gd name="connsiteX5" fmla="*/ 12196098 w 12198146"/>
                <a:gd name="connsiteY5" fmla="*/ 188620 h 734092"/>
                <a:gd name="connsiteX6" fmla="*/ 12196098 w 12198146"/>
                <a:gd name="connsiteY6" fmla="*/ 0 h 734092"/>
                <a:gd name="connsiteX7" fmla="*/ 12198147 w 12198146"/>
                <a:gd name="connsiteY7" fmla="*/ 0 h 734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8146" h="734092">
                  <a:moveTo>
                    <a:pt x="12198147" y="0"/>
                  </a:moveTo>
                  <a:cubicBezTo>
                    <a:pt x="9167564" y="180420"/>
                    <a:pt x="9020031" y="311633"/>
                    <a:pt x="5155475" y="543308"/>
                  </a:cubicBezTo>
                  <a:cubicBezTo>
                    <a:pt x="2294965" y="713476"/>
                    <a:pt x="977409" y="565860"/>
                    <a:pt x="0" y="455149"/>
                  </a:cubicBezTo>
                  <a:lnTo>
                    <a:pt x="0" y="580212"/>
                  </a:lnTo>
                  <a:cubicBezTo>
                    <a:pt x="973311" y="701175"/>
                    <a:pt x="2288818" y="809836"/>
                    <a:pt x="5149327" y="664271"/>
                  </a:cubicBezTo>
                  <a:cubicBezTo>
                    <a:pt x="9013884" y="469500"/>
                    <a:pt x="9165515" y="340336"/>
                    <a:pt x="12196098" y="188620"/>
                  </a:cubicBezTo>
                  <a:lnTo>
                    <a:pt x="12196098" y="0"/>
                  </a:lnTo>
                  <a:lnTo>
                    <a:pt x="12198147" y="0"/>
                  </a:lnTo>
                  <a:close/>
                </a:path>
              </a:pathLst>
            </a:custGeom>
            <a:gradFill>
              <a:gsLst>
                <a:gs pos="0">
                  <a:srgbClr val="64B4E6"/>
                </a:gs>
                <a:gs pos="16000">
                  <a:srgbClr val="499BC9"/>
                </a:gs>
                <a:gs pos="40000">
                  <a:srgbClr val="297EA8"/>
                </a:gs>
                <a:gs pos="62000">
                  <a:srgbClr val="12698F"/>
                </a:gs>
                <a:gs pos="83000">
                  <a:srgbClr val="045C81"/>
                </a:gs>
                <a:gs pos="100000">
                  <a:srgbClr val="00587C"/>
                </a:gs>
              </a:gsLst>
              <a:lin ang="0" scaled="1"/>
            </a:gradFill>
            <a:ln w="20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R">
                <a:latin typeface="Arial" panose="020B0604020202020204" pitchFamily="34" charset="0"/>
              </a:endParaRPr>
            </a:p>
          </p:txBody>
        </p:sp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id="{17CD72D9-4F2C-E0FF-7DBB-8AABEC38E94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9234" y="1548830"/>
            <a:ext cx="9144000" cy="1175941"/>
          </a:xfrm>
          <a:prstGeom prst="rect">
            <a:avLst/>
          </a:prstGeom>
        </p:spPr>
        <p:txBody>
          <a:bodyPr lIns="0" anchor="b"/>
          <a:lstStyle>
            <a:lvl1pPr algn="l">
              <a:defRPr sz="6000" b="1">
                <a:solidFill>
                  <a:schemeClr val="bg1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GB"/>
              <a:t>Click to add section title</a:t>
            </a:r>
            <a:endParaRPr lang="en-GR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ED0CF59-7CB9-C807-556F-C8E12C228C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9234" y="2816847"/>
            <a:ext cx="9144000" cy="612153"/>
          </a:xfrm>
          <a:prstGeom prst="rect">
            <a:avLst/>
          </a:prstGeom>
        </p:spPr>
        <p:txBody>
          <a:bodyPr lIns="36000" rIns="0"/>
          <a:lstStyle>
            <a:lvl1pPr marL="0" indent="0" algn="l">
              <a:buNone/>
              <a:defRPr sz="3200">
                <a:solidFill>
                  <a:schemeClr val="bg1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add subtitle</a:t>
            </a:r>
            <a:endParaRPr lang="en-GR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683D9497-8DBB-E230-5012-36B426C939C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564" y="4763123"/>
            <a:ext cx="12197080" cy="210053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32 w 21600"/>
              <a:gd name="connsiteY0" fmla="*/ 38349 h 38349"/>
              <a:gd name="connsiteX1" fmla="*/ 21600 w 21600"/>
              <a:gd name="connsiteY1" fmla="*/ 0 h 38349"/>
              <a:gd name="connsiteX2" fmla="*/ 21600 w 21600"/>
              <a:gd name="connsiteY2" fmla="*/ 17322 h 38349"/>
              <a:gd name="connsiteX3" fmla="*/ 0 w 21600"/>
              <a:gd name="connsiteY3" fmla="*/ 20172 h 38349"/>
              <a:gd name="connsiteX4" fmla="*/ 32 w 21600"/>
              <a:gd name="connsiteY4" fmla="*/ 38349 h 38349"/>
              <a:gd name="connsiteX0" fmla="*/ 32 w 21632"/>
              <a:gd name="connsiteY0" fmla="*/ 21027 h 21027"/>
              <a:gd name="connsiteX1" fmla="*/ 21632 w 21632"/>
              <a:gd name="connsiteY1" fmla="*/ 20936 h 21027"/>
              <a:gd name="connsiteX2" fmla="*/ 21600 w 21632"/>
              <a:gd name="connsiteY2" fmla="*/ 0 h 21027"/>
              <a:gd name="connsiteX3" fmla="*/ 0 w 21632"/>
              <a:gd name="connsiteY3" fmla="*/ 2850 h 21027"/>
              <a:gd name="connsiteX4" fmla="*/ 32 w 21632"/>
              <a:gd name="connsiteY4" fmla="*/ 21027 h 21027"/>
              <a:gd name="connsiteX0" fmla="*/ 32 w 21600"/>
              <a:gd name="connsiteY0" fmla="*/ 21027 h 21027"/>
              <a:gd name="connsiteX1" fmla="*/ 21426 w 21600"/>
              <a:gd name="connsiteY1" fmla="*/ 19736 h 21027"/>
              <a:gd name="connsiteX2" fmla="*/ 21600 w 21600"/>
              <a:gd name="connsiteY2" fmla="*/ 0 h 21027"/>
              <a:gd name="connsiteX3" fmla="*/ 0 w 21600"/>
              <a:gd name="connsiteY3" fmla="*/ 2850 h 21027"/>
              <a:gd name="connsiteX4" fmla="*/ 32 w 21600"/>
              <a:gd name="connsiteY4" fmla="*/ 21027 h 21027"/>
              <a:gd name="connsiteX0" fmla="*/ 32 w 21608"/>
              <a:gd name="connsiteY0" fmla="*/ 21027 h 21027"/>
              <a:gd name="connsiteX1" fmla="*/ 21608 w 21608"/>
              <a:gd name="connsiteY1" fmla="*/ 20867 h 21027"/>
              <a:gd name="connsiteX2" fmla="*/ 21600 w 21608"/>
              <a:gd name="connsiteY2" fmla="*/ 0 h 21027"/>
              <a:gd name="connsiteX3" fmla="*/ 0 w 21608"/>
              <a:gd name="connsiteY3" fmla="*/ 2850 h 21027"/>
              <a:gd name="connsiteX4" fmla="*/ 32 w 21608"/>
              <a:gd name="connsiteY4" fmla="*/ 21027 h 21027"/>
              <a:gd name="connsiteX0" fmla="*/ 32 w 21608"/>
              <a:gd name="connsiteY0" fmla="*/ 21233 h 21233"/>
              <a:gd name="connsiteX1" fmla="*/ 21608 w 21608"/>
              <a:gd name="connsiteY1" fmla="*/ 21073 h 21233"/>
              <a:gd name="connsiteX2" fmla="*/ 21600 w 21608"/>
              <a:gd name="connsiteY2" fmla="*/ 0 h 21233"/>
              <a:gd name="connsiteX3" fmla="*/ 0 w 21608"/>
              <a:gd name="connsiteY3" fmla="*/ 3056 h 21233"/>
              <a:gd name="connsiteX4" fmla="*/ 32 w 21608"/>
              <a:gd name="connsiteY4" fmla="*/ 21233 h 21233"/>
              <a:gd name="connsiteX0" fmla="*/ 111 w 21608"/>
              <a:gd name="connsiteY0" fmla="*/ 20205 h 21073"/>
              <a:gd name="connsiteX1" fmla="*/ 21608 w 21608"/>
              <a:gd name="connsiteY1" fmla="*/ 21073 h 21073"/>
              <a:gd name="connsiteX2" fmla="*/ 21600 w 21608"/>
              <a:gd name="connsiteY2" fmla="*/ 0 h 21073"/>
              <a:gd name="connsiteX3" fmla="*/ 0 w 21608"/>
              <a:gd name="connsiteY3" fmla="*/ 3056 h 21073"/>
              <a:gd name="connsiteX4" fmla="*/ 111 w 21608"/>
              <a:gd name="connsiteY4" fmla="*/ 20205 h 21073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305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3844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530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25 h 21025"/>
              <a:gd name="connsiteX1" fmla="*/ 21609 w 21609"/>
              <a:gd name="connsiteY1" fmla="*/ 21002 h 21025"/>
              <a:gd name="connsiteX2" fmla="*/ 21601 w 21609"/>
              <a:gd name="connsiteY2" fmla="*/ 0 h 21025"/>
              <a:gd name="connsiteX3" fmla="*/ 1 w 21609"/>
              <a:gd name="connsiteY3" fmla="*/ 3945 h 21025"/>
              <a:gd name="connsiteX4" fmla="*/ 3 w 21609"/>
              <a:gd name="connsiteY4" fmla="*/ 21025 h 21025"/>
              <a:gd name="connsiteX0" fmla="*/ 3 w 21609"/>
              <a:gd name="connsiteY0" fmla="*/ 21025 h 21025"/>
              <a:gd name="connsiteX1" fmla="*/ 21609 w 21609"/>
              <a:gd name="connsiteY1" fmla="*/ 21002 h 21025"/>
              <a:gd name="connsiteX2" fmla="*/ 21601 w 21609"/>
              <a:gd name="connsiteY2" fmla="*/ 0 h 21025"/>
              <a:gd name="connsiteX3" fmla="*/ 1 w 21609"/>
              <a:gd name="connsiteY3" fmla="*/ 3945 h 21025"/>
              <a:gd name="connsiteX4" fmla="*/ 3 w 21609"/>
              <a:gd name="connsiteY4" fmla="*/ 21025 h 2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9" h="21025">
                <a:moveTo>
                  <a:pt x="3" y="21025"/>
                </a:moveTo>
                <a:lnTo>
                  <a:pt x="21609" y="21002"/>
                </a:lnTo>
                <a:cubicBezTo>
                  <a:pt x="21598" y="14023"/>
                  <a:pt x="21612" y="6979"/>
                  <a:pt x="21601" y="0"/>
                </a:cubicBezTo>
                <a:cubicBezTo>
                  <a:pt x="17991" y="403"/>
                  <a:pt x="6252" y="8640"/>
                  <a:pt x="1" y="3945"/>
                </a:cubicBezTo>
                <a:cubicBezTo>
                  <a:pt x="12" y="10004"/>
                  <a:pt x="-8" y="14966"/>
                  <a:pt x="3" y="21025"/>
                </a:cubicBezTo>
                <a:close/>
              </a:path>
            </a:pathLst>
          </a:custGeom>
          <a:noFill/>
        </p:spPr>
        <p:txBody>
          <a:bodyPr anchor="b"/>
          <a:lstStyle>
            <a:lvl1pPr marL="0" indent="0" algn="ctr">
              <a:buNone/>
              <a:defRPr sz="1800">
                <a:solidFill>
                  <a:srgbClr val="64B4E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Click icon in the middle </a:t>
            </a:r>
            <a:b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add image</a:t>
            </a:r>
            <a:endParaRPr lang="en-GR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762E82CB-CA51-DDAB-1928-E20436008C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8119" y="177012"/>
            <a:ext cx="1606549" cy="58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008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Curve Top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F9FE140-6688-0E91-85AD-43EDD2171187}"/>
              </a:ext>
            </a:extLst>
          </p:cNvPr>
          <p:cNvGrpSpPr/>
          <p:nvPr userDrawn="1"/>
        </p:nvGrpSpPr>
        <p:grpSpPr>
          <a:xfrm flipV="1">
            <a:off x="7041777" y="0"/>
            <a:ext cx="5150223" cy="1414197"/>
            <a:chOff x="7041778" y="5443804"/>
            <a:chExt cx="5150223" cy="1414197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337AE3A8-F078-F5F3-90EC-BEF0DA6AF3F1}"/>
                </a:ext>
              </a:extLst>
            </p:cNvPr>
            <p:cNvSpPr/>
            <p:nvPr userDrawn="1"/>
          </p:nvSpPr>
          <p:spPr>
            <a:xfrm>
              <a:off x="7041778" y="5443804"/>
              <a:ext cx="5150223" cy="1414196"/>
            </a:xfrm>
            <a:custGeom>
              <a:avLst/>
              <a:gdLst>
                <a:gd name="connsiteX0" fmla="*/ 4533196 w 5150223"/>
                <a:gd name="connsiteY0" fmla="*/ 0 h 1414196"/>
                <a:gd name="connsiteX1" fmla="*/ 4903016 w 5150223"/>
                <a:gd name="connsiteY1" fmla="*/ 5201 h 1414196"/>
                <a:gd name="connsiteX2" fmla="*/ 5150223 w 5150223"/>
                <a:gd name="connsiteY2" fmla="*/ 15040 h 1414196"/>
                <a:gd name="connsiteX3" fmla="*/ 5150223 w 5150223"/>
                <a:gd name="connsiteY3" fmla="*/ 103601 h 1414196"/>
                <a:gd name="connsiteX4" fmla="*/ 4926855 w 5150223"/>
                <a:gd name="connsiteY4" fmla="*/ 94495 h 1414196"/>
                <a:gd name="connsiteX5" fmla="*/ 2895915 w 5150223"/>
                <a:gd name="connsiteY5" fmla="*/ 250871 h 1414196"/>
                <a:gd name="connsiteX6" fmla="*/ 1587200 w 5150223"/>
                <a:gd name="connsiteY6" fmla="*/ 811942 h 1414196"/>
                <a:gd name="connsiteX7" fmla="*/ 420801 w 5150223"/>
                <a:gd name="connsiteY7" fmla="*/ 1369715 h 1414196"/>
                <a:gd name="connsiteX8" fmla="*/ 289354 w 5150223"/>
                <a:gd name="connsiteY8" fmla="*/ 1414196 h 1414196"/>
                <a:gd name="connsiteX9" fmla="*/ 0 w 5150223"/>
                <a:gd name="connsiteY9" fmla="*/ 1414196 h 1414196"/>
                <a:gd name="connsiteX10" fmla="*/ 81233 w 5150223"/>
                <a:gd name="connsiteY10" fmla="*/ 1391031 h 1414196"/>
                <a:gd name="connsiteX11" fmla="*/ 1543643 w 5150223"/>
                <a:gd name="connsiteY11" fmla="*/ 734783 h 1414196"/>
                <a:gd name="connsiteX12" fmla="*/ 4533196 w 5150223"/>
                <a:gd name="connsiteY12" fmla="*/ 0 h 1414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150223" h="1414196">
                  <a:moveTo>
                    <a:pt x="4533196" y="0"/>
                  </a:moveTo>
                  <a:cubicBezTo>
                    <a:pt x="4651147" y="0"/>
                    <a:pt x="4774254" y="1695"/>
                    <a:pt x="4903016" y="5201"/>
                  </a:cubicBezTo>
                  <a:lnTo>
                    <a:pt x="5150223" y="15040"/>
                  </a:lnTo>
                  <a:lnTo>
                    <a:pt x="5150223" y="103601"/>
                  </a:lnTo>
                  <a:lnTo>
                    <a:pt x="4926855" y="94495"/>
                  </a:lnTo>
                  <a:cubicBezTo>
                    <a:pt x="4079577" y="69564"/>
                    <a:pt x="3427662" y="120222"/>
                    <a:pt x="2895915" y="250871"/>
                  </a:cubicBezTo>
                  <a:cubicBezTo>
                    <a:pt x="2350294" y="384961"/>
                    <a:pt x="1979637" y="592351"/>
                    <a:pt x="1587200" y="811942"/>
                  </a:cubicBezTo>
                  <a:cubicBezTo>
                    <a:pt x="1263072" y="993305"/>
                    <a:pt x="911866" y="1189819"/>
                    <a:pt x="420801" y="1369715"/>
                  </a:cubicBezTo>
                  <a:lnTo>
                    <a:pt x="289354" y="1414196"/>
                  </a:lnTo>
                  <a:lnTo>
                    <a:pt x="0" y="1414196"/>
                  </a:lnTo>
                  <a:lnTo>
                    <a:pt x="81233" y="1391031"/>
                  </a:lnTo>
                  <a:cubicBezTo>
                    <a:pt x="735441" y="1187003"/>
                    <a:pt x="1158772" y="950072"/>
                    <a:pt x="1543643" y="734783"/>
                  </a:cubicBezTo>
                  <a:cubicBezTo>
                    <a:pt x="2241610" y="343983"/>
                    <a:pt x="2856651" y="0"/>
                    <a:pt x="4533196" y="0"/>
                  </a:cubicBezTo>
                  <a:close/>
                </a:path>
              </a:pathLst>
            </a:custGeom>
            <a:gradFill>
              <a:gsLst>
                <a:gs pos="0">
                  <a:srgbClr val="64B4E6"/>
                </a:gs>
                <a:gs pos="16000">
                  <a:srgbClr val="499BC9"/>
                </a:gs>
                <a:gs pos="40000">
                  <a:srgbClr val="297EA8"/>
                </a:gs>
                <a:gs pos="62000">
                  <a:srgbClr val="12698F"/>
                </a:gs>
                <a:gs pos="83000">
                  <a:srgbClr val="045C81"/>
                </a:gs>
                <a:gs pos="100000">
                  <a:srgbClr val="00587C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R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F6D6D72A-1B11-E07C-E773-E9F77CC3830D}"/>
                </a:ext>
              </a:extLst>
            </p:cNvPr>
            <p:cNvSpPr/>
            <p:nvPr userDrawn="1"/>
          </p:nvSpPr>
          <p:spPr>
            <a:xfrm>
              <a:off x="7329874" y="5532104"/>
              <a:ext cx="4862126" cy="1325897"/>
            </a:xfrm>
            <a:custGeom>
              <a:avLst/>
              <a:gdLst>
                <a:gd name="connsiteX0" fmla="*/ 4202788 w 4862126"/>
                <a:gd name="connsiteY0" fmla="*/ 47 h 1325897"/>
                <a:gd name="connsiteX1" fmla="*/ 4533439 w 4862126"/>
                <a:gd name="connsiteY1" fmla="*/ 3434 h 1325897"/>
                <a:gd name="connsiteX2" fmla="*/ 4862126 w 4862126"/>
                <a:gd name="connsiteY2" fmla="*/ 14547 h 1325897"/>
                <a:gd name="connsiteX3" fmla="*/ 4862126 w 4862126"/>
                <a:gd name="connsiteY3" fmla="*/ 1325897 h 1325897"/>
                <a:gd name="connsiteX4" fmla="*/ 0 w 4862126"/>
                <a:gd name="connsiteY4" fmla="*/ 1325897 h 1325897"/>
                <a:gd name="connsiteX5" fmla="*/ 340982 w 4862126"/>
                <a:gd name="connsiteY5" fmla="*/ 1200828 h 1325897"/>
                <a:gd name="connsiteX6" fmla="*/ 1298999 w 4862126"/>
                <a:gd name="connsiteY6" fmla="*/ 723642 h 1325897"/>
                <a:gd name="connsiteX7" fmla="*/ 2607713 w 4862126"/>
                <a:gd name="connsiteY7" fmla="*/ 162571 h 1325897"/>
                <a:gd name="connsiteX8" fmla="*/ 2607713 w 4862126"/>
                <a:gd name="connsiteY8" fmla="*/ 162467 h 1325897"/>
                <a:gd name="connsiteX9" fmla="*/ 4202788 w 4862126"/>
                <a:gd name="connsiteY9" fmla="*/ 47 h 1325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62126" h="1325897">
                  <a:moveTo>
                    <a:pt x="4202788" y="47"/>
                  </a:moveTo>
                  <a:cubicBezTo>
                    <a:pt x="4309534" y="-252"/>
                    <a:pt x="4419687" y="881"/>
                    <a:pt x="4533439" y="3434"/>
                  </a:cubicBezTo>
                  <a:lnTo>
                    <a:pt x="4862126" y="14547"/>
                  </a:lnTo>
                  <a:lnTo>
                    <a:pt x="4862126" y="1325897"/>
                  </a:lnTo>
                  <a:lnTo>
                    <a:pt x="0" y="1325897"/>
                  </a:lnTo>
                  <a:lnTo>
                    <a:pt x="340982" y="1200828"/>
                  </a:lnTo>
                  <a:cubicBezTo>
                    <a:pt x="726580" y="1043877"/>
                    <a:pt x="1022655" y="878246"/>
                    <a:pt x="1298999" y="723642"/>
                  </a:cubicBezTo>
                  <a:cubicBezTo>
                    <a:pt x="1691435" y="504051"/>
                    <a:pt x="2062093" y="296661"/>
                    <a:pt x="2607713" y="162571"/>
                  </a:cubicBezTo>
                  <a:lnTo>
                    <a:pt x="2607713" y="162467"/>
                  </a:lnTo>
                  <a:cubicBezTo>
                    <a:pt x="3044493" y="55175"/>
                    <a:pt x="3562314" y="1841"/>
                    <a:pt x="4202788" y="4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R"/>
            </a:p>
          </p:txBody>
        </p:sp>
      </p:grpSp>
      <p:grpSp>
        <p:nvGrpSpPr>
          <p:cNvPr id="11" name="Graphic 9">
            <a:extLst>
              <a:ext uri="{FF2B5EF4-FFF2-40B4-BE49-F238E27FC236}">
                <a16:creationId xmlns:a16="http://schemas.microsoft.com/office/drawing/2014/main" id="{8173938A-99E5-66FE-2C51-EF93EED45669}"/>
              </a:ext>
            </a:extLst>
          </p:cNvPr>
          <p:cNvGrpSpPr/>
          <p:nvPr/>
        </p:nvGrpSpPr>
        <p:grpSpPr>
          <a:xfrm>
            <a:off x="9874974" y="211767"/>
            <a:ext cx="2103115" cy="739683"/>
            <a:chOff x="9874974" y="211767"/>
            <a:chExt cx="2103115" cy="739683"/>
          </a:xfrm>
        </p:grpSpPr>
        <p:grpSp>
          <p:nvGrpSpPr>
            <p:cNvPr id="12" name="Graphic 9">
              <a:extLst>
                <a:ext uri="{FF2B5EF4-FFF2-40B4-BE49-F238E27FC236}">
                  <a16:creationId xmlns:a16="http://schemas.microsoft.com/office/drawing/2014/main" id="{5597A445-8671-3ABF-1AC7-7EFFF93ABF71}"/>
                </a:ext>
              </a:extLst>
            </p:cNvPr>
            <p:cNvGrpSpPr/>
            <p:nvPr/>
          </p:nvGrpSpPr>
          <p:grpSpPr>
            <a:xfrm>
              <a:off x="9874974" y="211767"/>
              <a:ext cx="858794" cy="739683"/>
              <a:chOff x="9874974" y="211767"/>
              <a:chExt cx="858794" cy="739683"/>
            </a:xfrm>
          </p:grpSpPr>
          <p:grpSp>
            <p:nvGrpSpPr>
              <p:cNvPr id="14" name="Graphic 9">
                <a:extLst>
                  <a:ext uri="{FF2B5EF4-FFF2-40B4-BE49-F238E27FC236}">
                    <a16:creationId xmlns:a16="http://schemas.microsoft.com/office/drawing/2014/main" id="{5B33081A-A823-8B17-24A7-AF6732F3051B}"/>
                  </a:ext>
                </a:extLst>
              </p:cNvPr>
              <p:cNvGrpSpPr/>
              <p:nvPr/>
            </p:nvGrpSpPr>
            <p:grpSpPr>
              <a:xfrm>
                <a:off x="10086060" y="361497"/>
                <a:ext cx="647708" cy="426668"/>
                <a:chOff x="10086060" y="361497"/>
                <a:chExt cx="647708" cy="426668"/>
              </a:xfrm>
              <a:solidFill>
                <a:srgbClr val="003399"/>
              </a:solidFill>
            </p:grpSpPr>
            <p:sp>
              <p:nvSpPr>
                <p:cNvPr id="15" name="Freeform 14">
                  <a:extLst>
                    <a:ext uri="{FF2B5EF4-FFF2-40B4-BE49-F238E27FC236}">
                      <a16:creationId xmlns:a16="http://schemas.microsoft.com/office/drawing/2014/main" id="{E199B7F3-706E-C1A5-5F54-2CC206F6DF68}"/>
                    </a:ext>
                  </a:extLst>
                </p:cNvPr>
                <p:cNvSpPr/>
                <p:nvPr/>
              </p:nvSpPr>
              <p:spPr>
                <a:xfrm>
                  <a:off x="10086060" y="391944"/>
                  <a:ext cx="70780" cy="90922"/>
                </a:xfrm>
                <a:custGeom>
                  <a:avLst/>
                  <a:gdLst>
                    <a:gd name="connsiteX0" fmla="*/ 17590 w 70780"/>
                    <a:gd name="connsiteY0" fmla="*/ 44940 h 90922"/>
                    <a:gd name="connsiteX1" fmla="*/ 40730 w 70780"/>
                    <a:gd name="connsiteY1" fmla="*/ 72467 h 90922"/>
                    <a:gd name="connsiteX2" fmla="*/ 60729 w 70780"/>
                    <a:gd name="connsiteY2" fmla="*/ 61414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0 w 70780"/>
                    <a:gd name="connsiteY10" fmla="*/ 44940 h 90922"/>
                    <a:gd name="connsiteX11" fmla="*/ 49002 w 70780"/>
                    <a:gd name="connsiteY11" fmla="*/ 29404 h 90922"/>
                    <a:gd name="connsiteX12" fmla="*/ 34448 w 70780"/>
                    <a:gd name="connsiteY12" fmla="*/ 12512 h 90922"/>
                    <a:gd name="connsiteX13" fmla="*/ 16857 w 70780"/>
                    <a:gd name="connsiteY13" fmla="*/ 34617 h 90922"/>
                    <a:gd name="connsiteX14" fmla="*/ 49107 w 70780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0" y="44940"/>
                      </a:moveTo>
                      <a:cubicBezTo>
                        <a:pt x="20417" y="67983"/>
                        <a:pt x="32668" y="72467"/>
                        <a:pt x="40730" y="72467"/>
                      </a:cubicBezTo>
                      <a:cubicBezTo>
                        <a:pt x="49630" y="72467"/>
                        <a:pt x="56332" y="67149"/>
                        <a:pt x="60729" y="61414"/>
                      </a:cubicBezTo>
                      <a:cubicBezTo>
                        <a:pt x="63452" y="57556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0" y="44940"/>
                      </a:lnTo>
                      <a:close/>
                      <a:moveTo>
                        <a:pt x="49002" y="29404"/>
                      </a:moveTo>
                      <a:cubicBezTo>
                        <a:pt x="48374" y="18664"/>
                        <a:pt x="41777" y="12512"/>
                        <a:pt x="34448" y="12512"/>
                      </a:cubicBezTo>
                      <a:cubicBezTo>
                        <a:pt x="22826" y="12512"/>
                        <a:pt x="17695" y="23043"/>
                        <a:pt x="16857" y="34617"/>
                      </a:cubicBezTo>
                      <a:lnTo>
                        <a:pt x="49107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6" name="Freeform 15">
                  <a:extLst>
                    <a:ext uri="{FF2B5EF4-FFF2-40B4-BE49-F238E27FC236}">
                      <a16:creationId xmlns:a16="http://schemas.microsoft.com/office/drawing/2014/main" id="{04A71B2C-9877-E1F6-5AFB-A63065294B69}"/>
                    </a:ext>
                  </a:extLst>
                </p:cNvPr>
                <p:cNvSpPr/>
                <p:nvPr/>
              </p:nvSpPr>
              <p:spPr>
                <a:xfrm>
                  <a:off x="10165008" y="391840"/>
                  <a:ext cx="69524" cy="88837"/>
                </a:xfrm>
                <a:custGeom>
                  <a:avLst/>
                  <a:gdLst>
                    <a:gd name="connsiteX0" fmla="*/ 69420 w 69524"/>
                    <a:gd name="connsiteY0" fmla="*/ 85292 h 88837"/>
                    <a:gd name="connsiteX1" fmla="*/ 65755 w 69524"/>
                    <a:gd name="connsiteY1" fmla="*/ 88837 h 88837"/>
                    <a:gd name="connsiteX2" fmla="*/ 52353 w 69524"/>
                    <a:gd name="connsiteY2" fmla="*/ 88837 h 88837"/>
                    <a:gd name="connsiteX3" fmla="*/ 48688 w 69524"/>
                    <a:gd name="connsiteY3" fmla="*/ 84979 h 88837"/>
                    <a:gd name="connsiteX4" fmla="*/ 48688 w 69524"/>
                    <a:gd name="connsiteY4" fmla="*/ 28465 h 88837"/>
                    <a:gd name="connsiteX5" fmla="*/ 34239 w 69524"/>
                    <a:gd name="connsiteY5" fmla="*/ 11470 h 88837"/>
                    <a:gd name="connsiteX6" fmla="*/ 20837 w 69524"/>
                    <a:gd name="connsiteY6" fmla="*/ 25546 h 88837"/>
                    <a:gd name="connsiteX7" fmla="*/ 20837 w 69524"/>
                    <a:gd name="connsiteY7" fmla="*/ 84875 h 88837"/>
                    <a:gd name="connsiteX8" fmla="*/ 16858 w 69524"/>
                    <a:gd name="connsiteY8" fmla="*/ 88837 h 88837"/>
                    <a:gd name="connsiteX9" fmla="*/ 3560 w 69524"/>
                    <a:gd name="connsiteY9" fmla="*/ 88837 h 88837"/>
                    <a:gd name="connsiteX10" fmla="*/ 0 w 69524"/>
                    <a:gd name="connsiteY10" fmla="*/ 85292 h 88837"/>
                    <a:gd name="connsiteX11" fmla="*/ 0 w 69524"/>
                    <a:gd name="connsiteY11" fmla="*/ 19290 h 88837"/>
                    <a:gd name="connsiteX12" fmla="*/ 7853 w 69524"/>
                    <a:gd name="connsiteY12" fmla="*/ 5213 h 88837"/>
                    <a:gd name="connsiteX13" fmla="*/ 36228 w 69524"/>
                    <a:gd name="connsiteY13" fmla="*/ 0 h 88837"/>
                    <a:gd name="connsiteX14" fmla="*/ 61777 w 69524"/>
                    <a:gd name="connsiteY14" fmla="*/ 6569 h 88837"/>
                    <a:gd name="connsiteX15" fmla="*/ 69525 w 69524"/>
                    <a:gd name="connsiteY15" fmla="*/ 26484 h 88837"/>
                    <a:gd name="connsiteX16" fmla="*/ 69525 w 69524"/>
                    <a:gd name="connsiteY16" fmla="*/ 85292 h 88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9524" h="88837">
                      <a:moveTo>
                        <a:pt x="69420" y="85292"/>
                      </a:moveTo>
                      <a:cubicBezTo>
                        <a:pt x="69420" y="88316"/>
                        <a:pt x="68373" y="88837"/>
                        <a:pt x="65755" y="88837"/>
                      </a:cubicBezTo>
                      <a:lnTo>
                        <a:pt x="52353" y="88837"/>
                      </a:lnTo>
                      <a:cubicBezTo>
                        <a:pt x="49002" y="88837"/>
                        <a:pt x="48688" y="87482"/>
                        <a:pt x="48688" y="84979"/>
                      </a:cubicBezTo>
                      <a:lnTo>
                        <a:pt x="48688" y="28465"/>
                      </a:lnTo>
                      <a:cubicBezTo>
                        <a:pt x="48688" y="21792"/>
                        <a:pt x="48479" y="11470"/>
                        <a:pt x="34239" y="11470"/>
                      </a:cubicBezTo>
                      <a:cubicBezTo>
                        <a:pt x="20837" y="11470"/>
                        <a:pt x="20837" y="21688"/>
                        <a:pt x="20837" y="25546"/>
                      </a:cubicBezTo>
                      <a:lnTo>
                        <a:pt x="20837" y="84875"/>
                      </a:lnTo>
                      <a:cubicBezTo>
                        <a:pt x="20837" y="88211"/>
                        <a:pt x="19999" y="88837"/>
                        <a:pt x="16858" y="88837"/>
                      </a:cubicBezTo>
                      <a:lnTo>
                        <a:pt x="3560" y="88837"/>
                      </a:lnTo>
                      <a:cubicBezTo>
                        <a:pt x="838" y="88837"/>
                        <a:pt x="0" y="88211"/>
                        <a:pt x="0" y="85292"/>
                      </a:cubicBezTo>
                      <a:lnTo>
                        <a:pt x="0" y="19290"/>
                      </a:lnTo>
                      <a:cubicBezTo>
                        <a:pt x="0" y="12617"/>
                        <a:pt x="314" y="8759"/>
                        <a:pt x="7853" y="5213"/>
                      </a:cubicBezTo>
                      <a:cubicBezTo>
                        <a:pt x="16753" y="1251"/>
                        <a:pt x="26490" y="0"/>
                        <a:pt x="36228" y="0"/>
                      </a:cubicBezTo>
                      <a:cubicBezTo>
                        <a:pt x="52981" y="0"/>
                        <a:pt x="58845" y="4171"/>
                        <a:pt x="61777" y="6569"/>
                      </a:cubicBezTo>
                      <a:cubicBezTo>
                        <a:pt x="69315" y="12721"/>
                        <a:pt x="69525" y="20645"/>
                        <a:pt x="69525" y="26484"/>
                      </a:cubicBezTo>
                      <a:lnTo>
                        <a:pt x="69525" y="85292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7" name="Freeform 16">
                  <a:extLst>
                    <a:ext uri="{FF2B5EF4-FFF2-40B4-BE49-F238E27FC236}">
                      <a16:creationId xmlns:a16="http://schemas.microsoft.com/office/drawing/2014/main" id="{02DCCC0F-809E-211C-0478-EF0296574E4E}"/>
                    </a:ext>
                  </a:extLst>
                </p:cNvPr>
                <p:cNvSpPr/>
                <p:nvPr/>
              </p:nvSpPr>
              <p:spPr>
                <a:xfrm>
                  <a:off x="10238616" y="369839"/>
                  <a:ext cx="50363" cy="112923"/>
                </a:xfrm>
                <a:custGeom>
                  <a:avLst/>
                  <a:gdLst>
                    <a:gd name="connsiteX0" fmla="*/ 31516 w 50363"/>
                    <a:gd name="connsiteY0" fmla="*/ 33470 h 112923"/>
                    <a:gd name="connsiteX1" fmla="*/ 31516 w 50363"/>
                    <a:gd name="connsiteY1" fmla="*/ 85083 h 112923"/>
                    <a:gd name="connsiteX2" fmla="*/ 42929 w 50363"/>
                    <a:gd name="connsiteY2" fmla="*/ 101141 h 112923"/>
                    <a:gd name="connsiteX3" fmla="*/ 50364 w 50363"/>
                    <a:gd name="connsiteY3" fmla="*/ 105520 h 112923"/>
                    <a:gd name="connsiteX4" fmla="*/ 34239 w 50363"/>
                    <a:gd name="connsiteY4" fmla="*/ 112923 h 112923"/>
                    <a:gd name="connsiteX5" fmla="*/ 15915 w 50363"/>
                    <a:gd name="connsiteY5" fmla="*/ 105520 h 112923"/>
                    <a:gd name="connsiteX6" fmla="*/ 11099 w 50363"/>
                    <a:gd name="connsiteY6" fmla="*/ 88524 h 112923"/>
                    <a:gd name="connsiteX7" fmla="*/ 11099 w 50363"/>
                    <a:gd name="connsiteY7" fmla="*/ 33575 h 112923"/>
                    <a:gd name="connsiteX8" fmla="*/ 3037 w 50363"/>
                    <a:gd name="connsiteY8" fmla="*/ 33575 h 112923"/>
                    <a:gd name="connsiteX9" fmla="*/ 0 w 50363"/>
                    <a:gd name="connsiteY9" fmla="*/ 27006 h 112923"/>
                    <a:gd name="connsiteX10" fmla="*/ 2827 w 50363"/>
                    <a:gd name="connsiteY10" fmla="*/ 24295 h 112923"/>
                    <a:gd name="connsiteX11" fmla="*/ 11099 w 50363"/>
                    <a:gd name="connsiteY11" fmla="*/ 24295 h 112923"/>
                    <a:gd name="connsiteX12" fmla="*/ 11099 w 50363"/>
                    <a:gd name="connsiteY12" fmla="*/ 14910 h 112923"/>
                    <a:gd name="connsiteX13" fmla="*/ 14135 w 50363"/>
                    <a:gd name="connsiteY13" fmla="*/ 9071 h 112923"/>
                    <a:gd name="connsiteX14" fmla="*/ 26176 w 50363"/>
                    <a:gd name="connsiteY14" fmla="*/ 1356 h 112923"/>
                    <a:gd name="connsiteX15" fmla="*/ 29213 w 50363"/>
                    <a:gd name="connsiteY15" fmla="*/ 0 h 112923"/>
                    <a:gd name="connsiteX16" fmla="*/ 31516 w 50363"/>
                    <a:gd name="connsiteY16" fmla="*/ 4692 h 112923"/>
                    <a:gd name="connsiteX17" fmla="*/ 31516 w 50363"/>
                    <a:gd name="connsiteY17" fmla="*/ 24295 h 112923"/>
                    <a:gd name="connsiteX18" fmla="*/ 44291 w 50363"/>
                    <a:gd name="connsiteY18" fmla="*/ 24295 h 112923"/>
                    <a:gd name="connsiteX19" fmla="*/ 47432 w 50363"/>
                    <a:gd name="connsiteY19" fmla="*/ 26589 h 112923"/>
                    <a:gd name="connsiteX20" fmla="*/ 44605 w 50363"/>
                    <a:gd name="connsiteY20" fmla="*/ 33470 h 112923"/>
                    <a:gd name="connsiteX21" fmla="*/ 31516 w 50363"/>
                    <a:gd name="connsiteY21" fmla="*/ 33470 h 1129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50363" h="112923">
                      <a:moveTo>
                        <a:pt x="31516" y="33470"/>
                      </a:moveTo>
                      <a:lnTo>
                        <a:pt x="31516" y="85083"/>
                      </a:lnTo>
                      <a:cubicBezTo>
                        <a:pt x="31516" y="89984"/>
                        <a:pt x="31726" y="100619"/>
                        <a:pt x="42929" y="101141"/>
                      </a:cubicBezTo>
                      <a:cubicBezTo>
                        <a:pt x="47118" y="101141"/>
                        <a:pt x="50364" y="101141"/>
                        <a:pt x="50364" y="105520"/>
                      </a:cubicBezTo>
                      <a:cubicBezTo>
                        <a:pt x="50364" y="110212"/>
                        <a:pt x="40940" y="112923"/>
                        <a:pt x="34239" y="112923"/>
                      </a:cubicBezTo>
                      <a:cubicBezTo>
                        <a:pt x="25130" y="112923"/>
                        <a:pt x="19266" y="109587"/>
                        <a:pt x="15915" y="105520"/>
                      </a:cubicBezTo>
                      <a:cubicBezTo>
                        <a:pt x="11204" y="99785"/>
                        <a:pt x="11099" y="93842"/>
                        <a:pt x="11099" y="88524"/>
                      </a:cubicBezTo>
                      <a:lnTo>
                        <a:pt x="11099" y="33575"/>
                      </a:lnTo>
                      <a:lnTo>
                        <a:pt x="3037" y="33575"/>
                      </a:lnTo>
                      <a:cubicBezTo>
                        <a:pt x="0" y="33575"/>
                        <a:pt x="0" y="32949"/>
                        <a:pt x="0" y="27006"/>
                      </a:cubicBezTo>
                      <a:cubicBezTo>
                        <a:pt x="0" y="25025"/>
                        <a:pt x="629" y="24295"/>
                        <a:pt x="2827" y="24295"/>
                      </a:cubicBezTo>
                      <a:lnTo>
                        <a:pt x="11099" y="24295"/>
                      </a:lnTo>
                      <a:lnTo>
                        <a:pt x="11099" y="14910"/>
                      </a:lnTo>
                      <a:cubicBezTo>
                        <a:pt x="11099" y="11782"/>
                        <a:pt x="11622" y="10948"/>
                        <a:pt x="14135" y="9071"/>
                      </a:cubicBezTo>
                      <a:lnTo>
                        <a:pt x="26176" y="1356"/>
                      </a:lnTo>
                      <a:cubicBezTo>
                        <a:pt x="28061" y="209"/>
                        <a:pt x="28480" y="0"/>
                        <a:pt x="29213" y="0"/>
                      </a:cubicBezTo>
                      <a:cubicBezTo>
                        <a:pt x="31412" y="0"/>
                        <a:pt x="31516" y="2711"/>
                        <a:pt x="31516" y="4692"/>
                      </a:cubicBezTo>
                      <a:lnTo>
                        <a:pt x="31516" y="24295"/>
                      </a:lnTo>
                      <a:lnTo>
                        <a:pt x="44291" y="24295"/>
                      </a:lnTo>
                      <a:cubicBezTo>
                        <a:pt x="46175" y="24295"/>
                        <a:pt x="47432" y="24295"/>
                        <a:pt x="47432" y="26589"/>
                      </a:cubicBezTo>
                      <a:cubicBezTo>
                        <a:pt x="47432" y="32740"/>
                        <a:pt x="47432" y="33470"/>
                        <a:pt x="44605" y="33470"/>
                      </a:cubicBezTo>
                      <a:lnTo>
                        <a:pt x="31516" y="3347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8" name="Freeform 17">
                  <a:extLst>
                    <a:ext uri="{FF2B5EF4-FFF2-40B4-BE49-F238E27FC236}">
                      <a16:creationId xmlns:a16="http://schemas.microsoft.com/office/drawing/2014/main" id="{9CD6CA5D-D7BA-5A59-4F84-95E4FC8AA485}"/>
                    </a:ext>
                  </a:extLst>
                </p:cNvPr>
                <p:cNvSpPr/>
                <p:nvPr/>
              </p:nvSpPr>
              <p:spPr>
                <a:xfrm>
                  <a:off x="10287932" y="391944"/>
                  <a:ext cx="70780" cy="90922"/>
                </a:xfrm>
                <a:custGeom>
                  <a:avLst/>
                  <a:gdLst>
                    <a:gd name="connsiteX0" fmla="*/ 17486 w 70780"/>
                    <a:gd name="connsiteY0" fmla="*/ 44940 h 90922"/>
                    <a:gd name="connsiteX1" fmla="*/ 40626 w 70780"/>
                    <a:gd name="connsiteY1" fmla="*/ 72467 h 90922"/>
                    <a:gd name="connsiteX2" fmla="*/ 60624 w 70780"/>
                    <a:gd name="connsiteY2" fmla="*/ 61414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0 w 70780"/>
                    <a:gd name="connsiteY10" fmla="*/ 44940 h 90922"/>
                    <a:gd name="connsiteX11" fmla="*/ 48897 w 70780"/>
                    <a:gd name="connsiteY11" fmla="*/ 29404 h 90922"/>
                    <a:gd name="connsiteX12" fmla="*/ 34343 w 70780"/>
                    <a:gd name="connsiteY12" fmla="*/ 12512 h 90922"/>
                    <a:gd name="connsiteX13" fmla="*/ 16753 w 70780"/>
                    <a:gd name="connsiteY13" fmla="*/ 34617 h 90922"/>
                    <a:gd name="connsiteX14" fmla="*/ 49002 w 70780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486" y="44940"/>
                      </a:moveTo>
                      <a:cubicBezTo>
                        <a:pt x="20313" y="67983"/>
                        <a:pt x="32563" y="72467"/>
                        <a:pt x="40626" y="72467"/>
                      </a:cubicBezTo>
                      <a:cubicBezTo>
                        <a:pt x="49526" y="72467"/>
                        <a:pt x="56227" y="67149"/>
                        <a:pt x="60624" y="61414"/>
                      </a:cubicBezTo>
                      <a:cubicBezTo>
                        <a:pt x="63347" y="57556"/>
                        <a:pt x="64185" y="56618"/>
                        <a:pt x="66383" y="56618"/>
                      </a:cubicBezTo>
                      <a:cubicBezTo>
                        <a:pt x="68582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0" y="44940"/>
                      </a:lnTo>
                      <a:close/>
                      <a:moveTo>
                        <a:pt x="48897" y="29404"/>
                      </a:moveTo>
                      <a:cubicBezTo>
                        <a:pt x="48269" y="18664"/>
                        <a:pt x="41673" y="12512"/>
                        <a:pt x="34343" y="12512"/>
                      </a:cubicBezTo>
                      <a:cubicBezTo>
                        <a:pt x="22721" y="12512"/>
                        <a:pt x="17590" y="23043"/>
                        <a:pt x="16753" y="34617"/>
                      </a:cubicBezTo>
                      <a:lnTo>
                        <a:pt x="49002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9" name="Freeform 18">
                  <a:extLst>
                    <a:ext uri="{FF2B5EF4-FFF2-40B4-BE49-F238E27FC236}">
                      <a16:creationId xmlns:a16="http://schemas.microsoft.com/office/drawing/2014/main" id="{46F727F5-2BE2-F64F-B015-652556933E4D}"/>
                    </a:ext>
                  </a:extLst>
                </p:cNvPr>
                <p:cNvSpPr/>
                <p:nvPr/>
              </p:nvSpPr>
              <p:spPr>
                <a:xfrm>
                  <a:off x="10366671" y="391944"/>
                  <a:ext cx="55598" cy="88732"/>
                </a:xfrm>
                <a:custGeom>
                  <a:avLst/>
                  <a:gdLst>
                    <a:gd name="connsiteX0" fmla="*/ 20941 w 55598"/>
                    <a:gd name="connsiteY0" fmla="*/ 85188 h 88732"/>
                    <a:gd name="connsiteX1" fmla="*/ 17381 w 55598"/>
                    <a:gd name="connsiteY1" fmla="*/ 88733 h 88732"/>
                    <a:gd name="connsiteX2" fmla="*/ 3665 w 55598"/>
                    <a:gd name="connsiteY2" fmla="*/ 88733 h 88732"/>
                    <a:gd name="connsiteX3" fmla="*/ 0 w 55598"/>
                    <a:gd name="connsiteY3" fmla="*/ 85188 h 88732"/>
                    <a:gd name="connsiteX4" fmla="*/ 0 w 55598"/>
                    <a:gd name="connsiteY4" fmla="*/ 15328 h 88732"/>
                    <a:gd name="connsiteX5" fmla="*/ 4816 w 55598"/>
                    <a:gd name="connsiteY5" fmla="*/ 5839 h 88732"/>
                    <a:gd name="connsiteX6" fmla="*/ 35495 w 55598"/>
                    <a:gd name="connsiteY6" fmla="*/ 0 h 88732"/>
                    <a:gd name="connsiteX7" fmla="*/ 55599 w 55598"/>
                    <a:gd name="connsiteY7" fmla="*/ 12512 h 88732"/>
                    <a:gd name="connsiteX8" fmla="*/ 46699 w 55598"/>
                    <a:gd name="connsiteY8" fmla="*/ 21584 h 88732"/>
                    <a:gd name="connsiteX9" fmla="*/ 38113 w 55598"/>
                    <a:gd name="connsiteY9" fmla="*/ 15223 h 88732"/>
                    <a:gd name="connsiteX10" fmla="*/ 29736 w 55598"/>
                    <a:gd name="connsiteY10" fmla="*/ 10531 h 88732"/>
                    <a:gd name="connsiteX11" fmla="*/ 20836 w 55598"/>
                    <a:gd name="connsiteY11" fmla="*/ 20541 h 88732"/>
                    <a:gd name="connsiteX12" fmla="*/ 20836 w 55598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598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816" y="5839"/>
                      </a:cubicBezTo>
                      <a:cubicBezTo>
                        <a:pt x="10471" y="2711"/>
                        <a:pt x="22616" y="0"/>
                        <a:pt x="35495" y="0"/>
                      </a:cubicBezTo>
                      <a:cubicBezTo>
                        <a:pt x="45861" y="0"/>
                        <a:pt x="55599" y="2711"/>
                        <a:pt x="55599" y="12512"/>
                      </a:cubicBezTo>
                      <a:cubicBezTo>
                        <a:pt x="55599" y="17517"/>
                        <a:pt x="52039" y="21584"/>
                        <a:pt x="46699" y="21584"/>
                      </a:cubicBezTo>
                      <a:cubicBezTo>
                        <a:pt x="42196" y="21584"/>
                        <a:pt x="40626" y="19081"/>
                        <a:pt x="38113" y="15223"/>
                      </a:cubicBezTo>
                      <a:cubicBezTo>
                        <a:pt x="36647" y="13242"/>
                        <a:pt x="34762" y="10531"/>
                        <a:pt x="29736" y="10531"/>
                      </a:cubicBezTo>
                      <a:cubicBezTo>
                        <a:pt x="21046" y="10531"/>
                        <a:pt x="20836" y="16370"/>
                        <a:pt x="20836" y="20541"/>
                      </a:cubicBezTo>
                      <a:lnTo>
                        <a:pt x="20836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0" name="Freeform 19">
                  <a:extLst>
                    <a:ext uri="{FF2B5EF4-FFF2-40B4-BE49-F238E27FC236}">
                      <a16:creationId xmlns:a16="http://schemas.microsoft.com/office/drawing/2014/main" id="{72E90714-3EE0-AAC8-051A-644CA5E70FC7}"/>
                    </a:ext>
                  </a:extLst>
                </p:cNvPr>
                <p:cNvSpPr/>
                <p:nvPr/>
              </p:nvSpPr>
              <p:spPr>
                <a:xfrm>
                  <a:off x="10424573" y="391944"/>
                  <a:ext cx="72979" cy="128042"/>
                </a:xfrm>
                <a:custGeom>
                  <a:avLst/>
                  <a:gdLst>
                    <a:gd name="connsiteX0" fmla="*/ 105 w 72979"/>
                    <a:gd name="connsiteY0" fmla="*/ 21688 h 128042"/>
                    <a:gd name="connsiteX1" fmla="*/ 2094 w 72979"/>
                    <a:gd name="connsiteY1" fmla="*/ 10010 h 128042"/>
                    <a:gd name="connsiteX2" fmla="*/ 33925 w 72979"/>
                    <a:gd name="connsiteY2" fmla="*/ 0 h 128042"/>
                    <a:gd name="connsiteX3" fmla="*/ 61776 w 72979"/>
                    <a:gd name="connsiteY3" fmla="*/ 9906 h 128042"/>
                    <a:gd name="connsiteX4" fmla="*/ 72980 w 72979"/>
                    <a:gd name="connsiteY4" fmla="*/ 41812 h 128042"/>
                    <a:gd name="connsiteX5" fmla="*/ 35914 w 72979"/>
                    <a:gd name="connsiteY5" fmla="*/ 90818 h 128042"/>
                    <a:gd name="connsiteX6" fmla="*/ 20627 w 72979"/>
                    <a:gd name="connsiteY6" fmla="*/ 86439 h 128042"/>
                    <a:gd name="connsiteX7" fmla="*/ 20627 w 72979"/>
                    <a:gd name="connsiteY7" fmla="*/ 124497 h 128042"/>
                    <a:gd name="connsiteX8" fmla="*/ 17276 w 72979"/>
                    <a:gd name="connsiteY8" fmla="*/ 128042 h 128042"/>
                    <a:gd name="connsiteX9" fmla="*/ 4188 w 72979"/>
                    <a:gd name="connsiteY9" fmla="*/ 128042 h 128042"/>
                    <a:gd name="connsiteX10" fmla="*/ 0 w 72979"/>
                    <a:gd name="connsiteY10" fmla="*/ 124497 h 128042"/>
                    <a:gd name="connsiteX11" fmla="*/ 0 w 72979"/>
                    <a:gd name="connsiteY11" fmla="*/ 21688 h 128042"/>
                    <a:gd name="connsiteX12" fmla="*/ 20732 w 72979"/>
                    <a:gd name="connsiteY12" fmla="*/ 73510 h 128042"/>
                    <a:gd name="connsiteX13" fmla="*/ 32668 w 72979"/>
                    <a:gd name="connsiteY13" fmla="*/ 77368 h 128042"/>
                    <a:gd name="connsiteX14" fmla="*/ 51829 w 72979"/>
                    <a:gd name="connsiteY14" fmla="*/ 44940 h 128042"/>
                    <a:gd name="connsiteX15" fmla="*/ 31202 w 72979"/>
                    <a:gd name="connsiteY15" fmla="*/ 12199 h 128042"/>
                    <a:gd name="connsiteX16" fmla="*/ 20836 w 72979"/>
                    <a:gd name="connsiteY16" fmla="*/ 23878 h 128042"/>
                    <a:gd name="connsiteX17" fmla="*/ 20836 w 72979"/>
                    <a:gd name="connsiteY17" fmla="*/ 73510 h 1280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72979" h="128042">
                      <a:moveTo>
                        <a:pt x="105" y="21688"/>
                      </a:moveTo>
                      <a:cubicBezTo>
                        <a:pt x="105" y="15119"/>
                        <a:pt x="105" y="12617"/>
                        <a:pt x="2094" y="10010"/>
                      </a:cubicBezTo>
                      <a:cubicBezTo>
                        <a:pt x="5445" y="5213"/>
                        <a:pt x="19056" y="0"/>
                        <a:pt x="33925" y="0"/>
                      </a:cubicBezTo>
                      <a:cubicBezTo>
                        <a:pt x="38636" y="0"/>
                        <a:pt x="52248" y="313"/>
                        <a:pt x="61776" y="9906"/>
                      </a:cubicBezTo>
                      <a:cubicBezTo>
                        <a:pt x="68478" y="16474"/>
                        <a:pt x="72980" y="27944"/>
                        <a:pt x="72980" y="41812"/>
                      </a:cubicBezTo>
                      <a:cubicBezTo>
                        <a:pt x="72980" y="64751"/>
                        <a:pt x="61044" y="90818"/>
                        <a:pt x="35914" y="90818"/>
                      </a:cubicBezTo>
                      <a:cubicBezTo>
                        <a:pt x="30050" y="90818"/>
                        <a:pt x="25548" y="89671"/>
                        <a:pt x="20627" y="86439"/>
                      </a:cubicBezTo>
                      <a:lnTo>
                        <a:pt x="20627" y="124497"/>
                      </a:lnTo>
                      <a:cubicBezTo>
                        <a:pt x="20627" y="127208"/>
                        <a:pt x="19790" y="128042"/>
                        <a:pt x="17276" y="128042"/>
                      </a:cubicBezTo>
                      <a:lnTo>
                        <a:pt x="4188" y="128042"/>
                      </a:lnTo>
                      <a:cubicBezTo>
                        <a:pt x="1466" y="128042"/>
                        <a:pt x="0" y="127729"/>
                        <a:pt x="0" y="124497"/>
                      </a:cubicBezTo>
                      <a:lnTo>
                        <a:pt x="0" y="21688"/>
                      </a:lnTo>
                      <a:close/>
                      <a:moveTo>
                        <a:pt x="20732" y="73510"/>
                      </a:moveTo>
                      <a:cubicBezTo>
                        <a:pt x="26281" y="76846"/>
                        <a:pt x="30679" y="77368"/>
                        <a:pt x="32668" y="77368"/>
                      </a:cubicBezTo>
                      <a:cubicBezTo>
                        <a:pt x="45128" y="77368"/>
                        <a:pt x="51829" y="62978"/>
                        <a:pt x="51829" y="44940"/>
                      </a:cubicBezTo>
                      <a:cubicBezTo>
                        <a:pt x="51829" y="21688"/>
                        <a:pt x="41777" y="12199"/>
                        <a:pt x="31202" y="12199"/>
                      </a:cubicBezTo>
                      <a:cubicBezTo>
                        <a:pt x="20627" y="12199"/>
                        <a:pt x="20836" y="19185"/>
                        <a:pt x="20836" y="23878"/>
                      </a:cubicBezTo>
                      <a:lnTo>
                        <a:pt x="20836" y="7351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1" name="Freeform 20">
                  <a:extLst>
                    <a:ext uri="{FF2B5EF4-FFF2-40B4-BE49-F238E27FC236}">
                      <a16:creationId xmlns:a16="http://schemas.microsoft.com/office/drawing/2014/main" id="{EE1C2674-5AD9-69B1-F8A8-95124BC21BE8}"/>
                    </a:ext>
                  </a:extLst>
                </p:cNvPr>
                <p:cNvSpPr/>
                <p:nvPr/>
              </p:nvSpPr>
              <p:spPr>
                <a:xfrm>
                  <a:off x="10506976" y="391944"/>
                  <a:ext cx="55598" cy="88732"/>
                </a:xfrm>
                <a:custGeom>
                  <a:avLst/>
                  <a:gdLst>
                    <a:gd name="connsiteX0" fmla="*/ 20941 w 55598"/>
                    <a:gd name="connsiteY0" fmla="*/ 85188 h 88732"/>
                    <a:gd name="connsiteX1" fmla="*/ 17381 w 55598"/>
                    <a:gd name="connsiteY1" fmla="*/ 88733 h 88732"/>
                    <a:gd name="connsiteX2" fmla="*/ 3665 w 55598"/>
                    <a:gd name="connsiteY2" fmla="*/ 88733 h 88732"/>
                    <a:gd name="connsiteX3" fmla="*/ 0 w 55598"/>
                    <a:gd name="connsiteY3" fmla="*/ 85188 h 88732"/>
                    <a:gd name="connsiteX4" fmla="*/ 0 w 55598"/>
                    <a:gd name="connsiteY4" fmla="*/ 15328 h 88732"/>
                    <a:gd name="connsiteX5" fmla="*/ 4817 w 55598"/>
                    <a:gd name="connsiteY5" fmla="*/ 5839 h 88732"/>
                    <a:gd name="connsiteX6" fmla="*/ 35495 w 55598"/>
                    <a:gd name="connsiteY6" fmla="*/ 0 h 88732"/>
                    <a:gd name="connsiteX7" fmla="*/ 55599 w 55598"/>
                    <a:gd name="connsiteY7" fmla="*/ 12512 h 88732"/>
                    <a:gd name="connsiteX8" fmla="*/ 46699 w 55598"/>
                    <a:gd name="connsiteY8" fmla="*/ 21584 h 88732"/>
                    <a:gd name="connsiteX9" fmla="*/ 38113 w 55598"/>
                    <a:gd name="connsiteY9" fmla="*/ 15223 h 88732"/>
                    <a:gd name="connsiteX10" fmla="*/ 29736 w 55598"/>
                    <a:gd name="connsiteY10" fmla="*/ 10531 h 88732"/>
                    <a:gd name="connsiteX11" fmla="*/ 20837 w 55598"/>
                    <a:gd name="connsiteY11" fmla="*/ 20541 h 88732"/>
                    <a:gd name="connsiteX12" fmla="*/ 20837 w 55598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598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817" y="5839"/>
                      </a:cubicBezTo>
                      <a:cubicBezTo>
                        <a:pt x="10575" y="2711"/>
                        <a:pt x="22616" y="0"/>
                        <a:pt x="35495" y="0"/>
                      </a:cubicBezTo>
                      <a:cubicBezTo>
                        <a:pt x="45861" y="0"/>
                        <a:pt x="55599" y="2711"/>
                        <a:pt x="55599" y="12512"/>
                      </a:cubicBezTo>
                      <a:cubicBezTo>
                        <a:pt x="55599" y="17517"/>
                        <a:pt x="52039" y="21584"/>
                        <a:pt x="46699" y="21584"/>
                      </a:cubicBezTo>
                      <a:cubicBezTo>
                        <a:pt x="42196" y="21584"/>
                        <a:pt x="40626" y="19081"/>
                        <a:pt x="38113" y="15223"/>
                      </a:cubicBezTo>
                      <a:cubicBezTo>
                        <a:pt x="36647" y="13242"/>
                        <a:pt x="34762" y="10531"/>
                        <a:pt x="29736" y="10531"/>
                      </a:cubicBezTo>
                      <a:cubicBezTo>
                        <a:pt x="21046" y="10531"/>
                        <a:pt x="20837" y="16370"/>
                        <a:pt x="20837" y="20541"/>
                      </a:cubicBezTo>
                      <a:lnTo>
                        <a:pt x="20837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2" name="Freeform 21">
                  <a:extLst>
                    <a:ext uri="{FF2B5EF4-FFF2-40B4-BE49-F238E27FC236}">
                      <a16:creationId xmlns:a16="http://schemas.microsoft.com/office/drawing/2014/main" id="{E029C6C7-50EF-2527-B968-8D74EE87F253}"/>
                    </a:ext>
                  </a:extLst>
                </p:cNvPr>
                <p:cNvSpPr/>
                <p:nvPr/>
              </p:nvSpPr>
              <p:spPr>
                <a:xfrm>
                  <a:off x="10563936" y="361497"/>
                  <a:ext cx="22309" cy="119074"/>
                </a:xfrm>
                <a:custGeom>
                  <a:avLst/>
                  <a:gdLst>
                    <a:gd name="connsiteX0" fmla="*/ 11413 w 22309"/>
                    <a:gd name="connsiteY0" fmla="*/ 20541 h 119074"/>
                    <a:gd name="connsiteX1" fmla="*/ 0 w 22309"/>
                    <a:gd name="connsiteY1" fmla="*/ 10531 h 119074"/>
                    <a:gd name="connsiteX2" fmla="*/ 11413 w 22309"/>
                    <a:gd name="connsiteY2" fmla="*/ 0 h 119074"/>
                    <a:gd name="connsiteX3" fmla="*/ 22302 w 22309"/>
                    <a:gd name="connsiteY3" fmla="*/ 10010 h 119074"/>
                    <a:gd name="connsiteX4" fmla="*/ 11413 w 22309"/>
                    <a:gd name="connsiteY4" fmla="*/ 20541 h 119074"/>
                    <a:gd name="connsiteX5" fmla="*/ 21988 w 22309"/>
                    <a:gd name="connsiteY5" fmla="*/ 115426 h 119074"/>
                    <a:gd name="connsiteX6" fmla="*/ 18323 w 22309"/>
                    <a:gd name="connsiteY6" fmla="*/ 119075 h 119074"/>
                    <a:gd name="connsiteX7" fmla="*/ 3770 w 22309"/>
                    <a:gd name="connsiteY7" fmla="*/ 119075 h 119074"/>
                    <a:gd name="connsiteX8" fmla="*/ 942 w 22309"/>
                    <a:gd name="connsiteY8" fmla="*/ 115530 h 119074"/>
                    <a:gd name="connsiteX9" fmla="*/ 942 w 22309"/>
                    <a:gd name="connsiteY9" fmla="*/ 35973 h 119074"/>
                    <a:gd name="connsiteX10" fmla="*/ 4084 w 22309"/>
                    <a:gd name="connsiteY10" fmla="*/ 32428 h 119074"/>
                    <a:gd name="connsiteX11" fmla="*/ 18323 w 22309"/>
                    <a:gd name="connsiteY11" fmla="*/ 32428 h 119074"/>
                    <a:gd name="connsiteX12" fmla="*/ 21988 w 22309"/>
                    <a:gd name="connsiteY12" fmla="*/ 36077 h 119074"/>
                    <a:gd name="connsiteX13" fmla="*/ 21988 w 22309"/>
                    <a:gd name="connsiteY13" fmla="*/ 115321 h 1190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2309" h="119074">
                      <a:moveTo>
                        <a:pt x="11413" y="20541"/>
                      </a:moveTo>
                      <a:cubicBezTo>
                        <a:pt x="4398" y="20541"/>
                        <a:pt x="0" y="16370"/>
                        <a:pt x="0" y="10531"/>
                      </a:cubicBezTo>
                      <a:cubicBezTo>
                        <a:pt x="0" y="4692"/>
                        <a:pt x="3979" y="0"/>
                        <a:pt x="11413" y="0"/>
                      </a:cubicBezTo>
                      <a:cubicBezTo>
                        <a:pt x="18847" y="0"/>
                        <a:pt x="22198" y="4692"/>
                        <a:pt x="22302" y="10010"/>
                      </a:cubicBezTo>
                      <a:cubicBezTo>
                        <a:pt x="22512" y="16162"/>
                        <a:pt x="17905" y="20541"/>
                        <a:pt x="11413" y="20541"/>
                      </a:cubicBezTo>
                      <a:moveTo>
                        <a:pt x="21988" y="115426"/>
                      </a:moveTo>
                      <a:cubicBezTo>
                        <a:pt x="21988" y="118137"/>
                        <a:pt x="21674" y="119075"/>
                        <a:pt x="18323" y="119075"/>
                      </a:cubicBezTo>
                      <a:lnTo>
                        <a:pt x="3770" y="119075"/>
                      </a:lnTo>
                      <a:cubicBezTo>
                        <a:pt x="1047" y="119075"/>
                        <a:pt x="942" y="118241"/>
                        <a:pt x="942" y="115530"/>
                      </a:cubicBezTo>
                      <a:lnTo>
                        <a:pt x="942" y="35973"/>
                      </a:lnTo>
                      <a:cubicBezTo>
                        <a:pt x="942" y="33679"/>
                        <a:pt x="1256" y="32428"/>
                        <a:pt x="4084" y="32428"/>
                      </a:cubicBezTo>
                      <a:lnTo>
                        <a:pt x="18323" y="32428"/>
                      </a:lnTo>
                      <a:cubicBezTo>
                        <a:pt x="21465" y="32428"/>
                        <a:pt x="21883" y="33262"/>
                        <a:pt x="21988" y="36077"/>
                      </a:cubicBezTo>
                      <a:lnTo>
                        <a:pt x="21988" y="115321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3" name="Freeform 22">
                  <a:extLst>
                    <a:ext uri="{FF2B5EF4-FFF2-40B4-BE49-F238E27FC236}">
                      <a16:creationId xmlns:a16="http://schemas.microsoft.com/office/drawing/2014/main" id="{7E48F1D5-F501-5330-5FDF-5665573FBE63}"/>
                    </a:ext>
                  </a:extLst>
                </p:cNvPr>
                <p:cNvSpPr/>
                <p:nvPr/>
              </p:nvSpPr>
              <p:spPr>
                <a:xfrm>
                  <a:off x="10595243" y="391944"/>
                  <a:ext cx="61357" cy="90922"/>
                </a:xfrm>
                <a:custGeom>
                  <a:avLst/>
                  <a:gdLst>
                    <a:gd name="connsiteX0" fmla="*/ 41568 w 61357"/>
                    <a:gd name="connsiteY0" fmla="*/ 38892 h 90922"/>
                    <a:gd name="connsiteX1" fmla="*/ 61357 w 61357"/>
                    <a:gd name="connsiteY1" fmla="*/ 64647 h 90922"/>
                    <a:gd name="connsiteX2" fmla="*/ 31202 w 61357"/>
                    <a:gd name="connsiteY2" fmla="*/ 90922 h 90922"/>
                    <a:gd name="connsiteX3" fmla="*/ 0 w 61357"/>
                    <a:gd name="connsiteY3" fmla="*/ 70694 h 90922"/>
                    <a:gd name="connsiteX4" fmla="*/ 8586 w 61357"/>
                    <a:gd name="connsiteY4" fmla="*/ 61623 h 90922"/>
                    <a:gd name="connsiteX5" fmla="*/ 18009 w 61357"/>
                    <a:gd name="connsiteY5" fmla="*/ 68192 h 90922"/>
                    <a:gd name="connsiteX6" fmla="*/ 31726 w 61357"/>
                    <a:gd name="connsiteY6" fmla="*/ 78202 h 90922"/>
                    <a:gd name="connsiteX7" fmla="*/ 42301 w 61357"/>
                    <a:gd name="connsiteY7" fmla="*/ 67879 h 90922"/>
                    <a:gd name="connsiteX8" fmla="*/ 36961 w 61357"/>
                    <a:gd name="connsiteY8" fmla="*/ 57556 h 90922"/>
                    <a:gd name="connsiteX9" fmla="*/ 20208 w 61357"/>
                    <a:gd name="connsiteY9" fmla="*/ 49006 h 90922"/>
                    <a:gd name="connsiteX10" fmla="*/ 1780 w 61357"/>
                    <a:gd name="connsiteY10" fmla="*/ 24607 h 90922"/>
                    <a:gd name="connsiteX11" fmla="*/ 30993 w 61357"/>
                    <a:gd name="connsiteY11" fmla="*/ 0 h 90922"/>
                    <a:gd name="connsiteX12" fmla="*/ 58844 w 61357"/>
                    <a:gd name="connsiteY12" fmla="*/ 17934 h 90922"/>
                    <a:gd name="connsiteX13" fmla="*/ 50782 w 61357"/>
                    <a:gd name="connsiteY13" fmla="*/ 26172 h 90922"/>
                    <a:gd name="connsiteX14" fmla="*/ 41568 w 61357"/>
                    <a:gd name="connsiteY14" fmla="*/ 19290 h 90922"/>
                    <a:gd name="connsiteX15" fmla="*/ 30155 w 61357"/>
                    <a:gd name="connsiteY15" fmla="*/ 11053 h 90922"/>
                    <a:gd name="connsiteX16" fmla="*/ 20103 w 61357"/>
                    <a:gd name="connsiteY16" fmla="*/ 21062 h 90922"/>
                    <a:gd name="connsiteX17" fmla="*/ 33401 w 61357"/>
                    <a:gd name="connsiteY17" fmla="*/ 35139 h 90922"/>
                    <a:gd name="connsiteX18" fmla="*/ 41777 w 61357"/>
                    <a:gd name="connsiteY18" fmla="*/ 38997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61357" h="90922">
                      <a:moveTo>
                        <a:pt x="41568" y="38892"/>
                      </a:moveTo>
                      <a:cubicBezTo>
                        <a:pt x="49316" y="42542"/>
                        <a:pt x="61357" y="48589"/>
                        <a:pt x="61357" y="64647"/>
                      </a:cubicBezTo>
                      <a:cubicBezTo>
                        <a:pt x="61357" y="74031"/>
                        <a:pt x="56122" y="90922"/>
                        <a:pt x="31202" y="90922"/>
                      </a:cubicBezTo>
                      <a:cubicBezTo>
                        <a:pt x="8062" y="90922"/>
                        <a:pt x="0" y="77368"/>
                        <a:pt x="0" y="70694"/>
                      </a:cubicBezTo>
                      <a:cubicBezTo>
                        <a:pt x="0" y="65689"/>
                        <a:pt x="3664" y="61623"/>
                        <a:pt x="8586" y="61623"/>
                      </a:cubicBezTo>
                      <a:cubicBezTo>
                        <a:pt x="13507" y="61623"/>
                        <a:pt x="15601" y="64959"/>
                        <a:pt x="18009" y="68192"/>
                      </a:cubicBezTo>
                      <a:cubicBezTo>
                        <a:pt x="21988" y="73927"/>
                        <a:pt x="25024" y="78202"/>
                        <a:pt x="31726" y="78202"/>
                      </a:cubicBezTo>
                      <a:cubicBezTo>
                        <a:pt x="37799" y="78202"/>
                        <a:pt x="42301" y="74031"/>
                        <a:pt x="42301" y="67879"/>
                      </a:cubicBezTo>
                      <a:cubicBezTo>
                        <a:pt x="42301" y="62144"/>
                        <a:pt x="38636" y="59016"/>
                        <a:pt x="36961" y="57556"/>
                      </a:cubicBezTo>
                      <a:cubicBezTo>
                        <a:pt x="34658" y="55888"/>
                        <a:pt x="24396" y="50987"/>
                        <a:pt x="20208" y="49006"/>
                      </a:cubicBezTo>
                      <a:cubicBezTo>
                        <a:pt x="15182" y="46712"/>
                        <a:pt x="1780" y="40144"/>
                        <a:pt x="1780" y="24607"/>
                      </a:cubicBezTo>
                      <a:cubicBezTo>
                        <a:pt x="1780" y="12721"/>
                        <a:pt x="9633" y="0"/>
                        <a:pt x="30993" y="0"/>
                      </a:cubicBezTo>
                      <a:cubicBezTo>
                        <a:pt x="52353" y="0"/>
                        <a:pt x="58844" y="11157"/>
                        <a:pt x="58844" y="17934"/>
                      </a:cubicBezTo>
                      <a:cubicBezTo>
                        <a:pt x="58844" y="22626"/>
                        <a:pt x="55494" y="26172"/>
                        <a:pt x="50782" y="26172"/>
                      </a:cubicBezTo>
                      <a:cubicBezTo>
                        <a:pt x="45547" y="26172"/>
                        <a:pt x="43348" y="22522"/>
                        <a:pt x="41568" y="19290"/>
                      </a:cubicBezTo>
                      <a:cubicBezTo>
                        <a:pt x="39893" y="16162"/>
                        <a:pt x="37066" y="11053"/>
                        <a:pt x="30155" y="11053"/>
                      </a:cubicBezTo>
                      <a:cubicBezTo>
                        <a:pt x="23244" y="11053"/>
                        <a:pt x="20103" y="16787"/>
                        <a:pt x="20103" y="21062"/>
                      </a:cubicBezTo>
                      <a:cubicBezTo>
                        <a:pt x="20103" y="29404"/>
                        <a:pt x="27537" y="32636"/>
                        <a:pt x="33401" y="35139"/>
                      </a:cubicBezTo>
                      <a:lnTo>
                        <a:pt x="41777" y="38997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4" name="Freeform 23">
                  <a:extLst>
                    <a:ext uri="{FF2B5EF4-FFF2-40B4-BE49-F238E27FC236}">
                      <a16:creationId xmlns:a16="http://schemas.microsoft.com/office/drawing/2014/main" id="{331C1DA3-CCB0-9661-F4DD-9755126488A7}"/>
                    </a:ext>
                  </a:extLst>
                </p:cNvPr>
                <p:cNvSpPr/>
                <p:nvPr/>
              </p:nvSpPr>
              <p:spPr>
                <a:xfrm>
                  <a:off x="10662987" y="391944"/>
                  <a:ext cx="70781" cy="90922"/>
                </a:xfrm>
                <a:custGeom>
                  <a:avLst/>
                  <a:gdLst>
                    <a:gd name="connsiteX0" fmla="*/ 17591 w 70781"/>
                    <a:gd name="connsiteY0" fmla="*/ 44940 h 90922"/>
                    <a:gd name="connsiteX1" fmla="*/ 40731 w 70781"/>
                    <a:gd name="connsiteY1" fmla="*/ 72467 h 90922"/>
                    <a:gd name="connsiteX2" fmla="*/ 60729 w 70781"/>
                    <a:gd name="connsiteY2" fmla="*/ 61414 h 90922"/>
                    <a:gd name="connsiteX3" fmla="*/ 66384 w 70781"/>
                    <a:gd name="connsiteY3" fmla="*/ 56618 h 90922"/>
                    <a:gd name="connsiteX4" fmla="*/ 70781 w 70781"/>
                    <a:gd name="connsiteY4" fmla="*/ 61831 h 90922"/>
                    <a:gd name="connsiteX5" fmla="*/ 37590 w 70781"/>
                    <a:gd name="connsiteY5" fmla="*/ 90922 h 90922"/>
                    <a:gd name="connsiteX6" fmla="*/ 0 w 70781"/>
                    <a:gd name="connsiteY6" fmla="*/ 45253 h 90922"/>
                    <a:gd name="connsiteX7" fmla="*/ 37590 w 70781"/>
                    <a:gd name="connsiteY7" fmla="*/ 0 h 90922"/>
                    <a:gd name="connsiteX8" fmla="*/ 69944 w 70781"/>
                    <a:gd name="connsiteY8" fmla="*/ 31385 h 90922"/>
                    <a:gd name="connsiteX9" fmla="*/ 64080 w 70781"/>
                    <a:gd name="connsiteY9" fmla="*/ 38058 h 90922"/>
                    <a:gd name="connsiteX10" fmla="*/ 17591 w 70781"/>
                    <a:gd name="connsiteY10" fmla="*/ 44940 h 90922"/>
                    <a:gd name="connsiteX11" fmla="*/ 49002 w 70781"/>
                    <a:gd name="connsiteY11" fmla="*/ 29404 h 90922"/>
                    <a:gd name="connsiteX12" fmla="*/ 34448 w 70781"/>
                    <a:gd name="connsiteY12" fmla="*/ 12512 h 90922"/>
                    <a:gd name="connsiteX13" fmla="*/ 16858 w 70781"/>
                    <a:gd name="connsiteY13" fmla="*/ 34617 h 90922"/>
                    <a:gd name="connsiteX14" fmla="*/ 49107 w 70781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1" h="90922">
                      <a:moveTo>
                        <a:pt x="17591" y="44940"/>
                      </a:moveTo>
                      <a:cubicBezTo>
                        <a:pt x="20418" y="67983"/>
                        <a:pt x="32668" y="72467"/>
                        <a:pt x="40731" y="72467"/>
                      </a:cubicBezTo>
                      <a:cubicBezTo>
                        <a:pt x="49631" y="72467"/>
                        <a:pt x="56332" y="67149"/>
                        <a:pt x="60729" y="61414"/>
                      </a:cubicBezTo>
                      <a:cubicBezTo>
                        <a:pt x="63452" y="57556"/>
                        <a:pt x="64289" y="56618"/>
                        <a:pt x="66384" y="56618"/>
                      </a:cubicBezTo>
                      <a:cubicBezTo>
                        <a:pt x="68478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90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90" y="0"/>
                      </a:cubicBezTo>
                      <a:cubicBezTo>
                        <a:pt x="63766" y="0"/>
                        <a:pt x="69944" y="23356"/>
                        <a:pt x="69944" y="31385"/>
                      </a:cubicBezTo>
                      <a:cubicBezTo>
                        <a:pt x="69944" y="37224"/>
                        <a:pt x="66070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9002" y="29404"/>
                      </a:moveTo>
                      <a:cubicBezTo>
                        <a:pt x="48374" y="18664"/>
                        <a:pt x="41778" y="12512"/>
                        <a:pt x="34448" y="12512"/>
                      </a:cubicBezTo>
                      <a:cubicBezTo>
                        <a:pt x="22826" y="12512"/>
                        <a:pt x="17695" y="23043"/>
                        <a:pt x="16858" y="34617"/>
                      </a:cubicBezTo>
                      <a:lnTo>
                        <a:pt x="49107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5" name="Freeform 24">
                  <a:extLst>
                    <a:ext uri="{FF2B5EF4-FFF2-40B4-BE49-F238E27FC236}">
                      <a16:creationId xmlns:a16="http://schemas.microsoft.com/office/drawing/2014/main" id="{11ABD9E4-747F-5752-FC11-EF7734392BFB}"/>
                    </a:ext>
                  </a:extLst>
                </p:cNvPr>
                <p:cNvSpPr/>
                <p:nvPr/>
              </p:nvSpPr>
              <p:spPr>
                <a:xfrm>
                  <a:off x="10086060" y="544489"/>
                  <a:ext cx="70780" cy="90922"/>
                </a:xfrm>
                <a:custGeom>
                  <a:avLst/>
                  <a:gdLst>
                    <a:gd name="connsiteX0" fmla="*/ 17590 w 70780"/>
                    <a:gd name="connsiteY0" fmla="*/ 45044 h 90922"/>
                    <a:gd name="connsiteX1" fmla="*/ 40730 w 70780"/>
                    <a:gd name="connsiteY1" fmla="*/ 72571 h 90922"/>
                    <a:gd name="connsiteX2" fmla="*/ 60729 w 70780"/>
                    <a:gd name="connsiteY2" fmla="*/ 61519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0 w 70780"/>
                    <a:gd name="connsiteY10" fmla="*/ 44940 h 90922"/>
                    <a:gd name="connsiteX11" fmla="*/ 49002 w 70780"/>
                    <a:gd name="connsiteY11" fmla="*/ 29508 h 90922"/>
                    <a:gd name="connsiteX12" fmla="*/ 34448 w 70780"/>
                    <a:gd name="connsiteY12" fmla="*/ 12617 h 90922"/>
                    <a:gd name="connsiteX13" fmla="*/ 16857 w 70780"/>
                    <a:gd name="connsiteY13" fmla="*/ 34722 h 90922"/>
                    <a:gd name="connsiteX14" fmla="*/ 49107 w 70780"/>
                    <a:gd name="connsiteY14" fmla="*/ 295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0" y="45044"/>
                      </a:moveTo>
                      <a:cubicBezTo>
                        <a:pt x="20417" y="68088"/>
                        <a:pt x="32668" y="72571"/>
                        <a:pt x="40730" y="72571"/>
                      </a:cubicBezTo>
                      <a:cubicBezTo>
                        <a:pt x="49630" y="72571"/>
                        <a:pt x="56332" y="67253"/>
                        <a:pt x="60729" y="61519"/>
                      </a:cubicBezTo>
                      <a:cubicBezTo>
                        <a:pt x="63452" y="57661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0" y="44940"/>
                      </a:lnTo>
                      <a:close/>
                      <a:moveTo>
                        <a:pt x="49002" y="29508"/>
                      </a:moveTo>
                      <a:cubicBezTo>
                        <a:pt x="48374" y="18768"/>
                        <a:pt x="41777" y="12617"/>
                        <a:pt x="34448" y="12617"/>
                      </a:cubicBezTo>
                      <a:cubicBezTo>
                        <a:pt x="22826" y="12617"/>
                        <a:pt x="17695" y="23148"/>
                        <a:pt x="16857" y="34722"/>
                      </a:cubicBezTo>
                      <a:lnTo>
                        <a:pt x="49107" y="2950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6" name="Freeform 25">
                  <a:extLst>
                    <a:ext uri="{FF2B5EF4-FFF2-40B4-BE49-F238E27FC236}">
                      <a16:creationId xmlns:a16="http://schemas.microsoft.com/office/drawing/2014/main" id="{713B35DC-E80A-4181-272F-6C5BEAE31B55}"/>
                    </a:ext>
                  </a:extLst>
                </p:cNvPr>
                <p:cNvSpPr/>
                <p:nvPr/>
              </p:nvSpPr>
              <p:spPr>
                <a:xfrm>
                  <a:off x="10164694" y="546783"/>
                  <a:ext cx="70048" cy="88732"/>
                </a:xfrm>
                <a:custGeom>
                  <a:avLst/>
                  <a:gdLst>
                    <a:gd name="connsiteX0" fmla="*/ 70048 w 70048"/>
                    <a:gd name="connsiteY0" fmla="*/ 65794 h 88732"/>
                    <a:gd name="connsiteX1" fmla="*/ 63452 w 70048"/>
                    <a:gd name="connsiteY1" fmla="*/ 82164 h 88732"/>
                    <a:gd name="connsiteX2" fmla="*/ 34448 w 70048"/>
                    <a:gd name="connsiteY2" fmla="*/ 88733 h 88732"/>
                    <a:gd name="connsiteX3" fmla="*/ 0 w 70048"/>
                    <a:gd name="connsiteY3" fmla="*/ 61519 h 88732"/>
                    <a:gd name="connsiteX4" fmla="*/ 0 w 70048"/>
                    <a:gd name="connsiteY4" fmla="*/ 3232 h 88732"/>
                    <a:gd name="connsiteX5" fmla="*/ 3560 w 70048"/>
                    <a:gd name="connsiteY5" fmla="*/ 104 h 88732"/>
                    <a:gd name="connsiteX6" fmla="*/ 17277 w 70048"/>
                    <a:gd name="connsiteY6" fmla="*/ 104 h 88732"/>
                    <a:gd name="connsiteX7" fmla="*/ 20941 w 70048"/>
                    <a:gd name="connsiteY7" fmla="*/ 3441 h 88732"/>
                    <a:gd name="connsiteX8" fmla="*/ 20941 w 70048"/>
                    <a:gd name="connsiteY8" fmla="*/ 59433 h 88732"/>
                    <a:gd name="connsiteX9" fmla="*/ 35495 w 70048"/>
                    <a:gd name="connsiteY9" fmla="*/ 74969 h 88732"/>
                    <a:gd name="connsiteX10" fmla="*/ 49107 w 70048"/>
                    <a:gd name="connsiteY10" fmla="*/ 61414 h 88732"/>
                    <a:gd name="connsiteX11" fmla="*/ 49107 w 70048"/>
                    <a:gd name="connsiteY11" fmla="*/ 3545 h 88732"/>
                    <a:gd name="connsiteX12" fmla="*/ 52667 w 70048"/>
                    <a:gd name="connsiteY12" fmla="*/ 0 h 88732"/>
                    <a:gd name="connsiteX13" fmla="*/ 65965 w 70048"/>
                    <a:gd name="connsiteY13" fmla="*/ 0 h 88732"/>
                    <a:gd name="connsiteX14" fmla="*/ 69944 w 70048"/>
                    <a:gd name="connsiteY14" fmla="*/ 3545 h 88732"/>
                    <a:gd name="connsiteX15" fmla="*/ 69944 w 70048"/>
                    <a:gd name="connsiteY15" fmla="*/ 6589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70048" h="88732">
                      <a:moveTo>
                        <a:pt x="70048" y="65794"/>
                      </a:moveTo>
                      <a:cubicBezTo>
                        <a:pt x="70048" y="73197"/>
                        <a:pt x="69839" y="77785"/>
                        <a:pt x="63452" y="82164"/>
                      </a:cubicBezTo>
                      <a:cubicBezTo>
                        <a:pt x="58740" y="84979"/>
                        <a:pt x="48479" y="88733"/>
                        <a:pt x="34448" y="88733"/>
                      </a:cubicBezTo>
                      <a:cubicBezTo>
                        <a:pt x="2094" y="88733"/>
                        <a:pt x="0" y="72050"/>
                        <a:pt x="0" y="61519"/>
                      </a:cubicBezTo>
                      <a:lnTo>
                        <a:pt x="0" y="3232"/>
                      </a:lnTo>
                      <a:cubicBezTo>
                        <a:pt x="0" y="521"/>
                        <a:pt x="1361" y="104"/>
                        <a:pt x="3560" y="104"/>
                      </a:cubicBezTo>
                      <a:lnTo>
                        <a:pt x="17277" y="104"/>
                      </a:lnTo>
                      <a:cubicBezTo>
                        <a:pt x="19790" y="-104"/>
                        <a:pt x="20941" y="626"/>
                        <a:pt x="20941" y="3441"/>
                      </a:cubicBezTo>
                      <a:lnTo>
                        <a:pt x="20941" y="59433"/>
                      </a:lnTo>
                      <a:cubicBezTo>
                        <a:pt x="20941" y="64959"/>
                        <a:pt x="21151" y="74969"/>
                        <a:pt x="35495" y="74969"/>
                      </a:cubicBezTo>
                      <a:cubicBezTo>
                        <a:pt x="48898" y="74969"/>
                        <a:pt x="49107" y="66941"/>
                        <a:pt x="49107" y="61414"/>
                      </a:cubicBezTo>
                      <a:lnTo>
                        <a:pt x="49107" y="3545"/>
                      </a:lnTo>
                      <a:cubicBezTo>
                        <a:pt x="49107" y="834"/>
                        <a:pt x="49945" y="0"/>
                        <a:pt x="52667" y="0"/>
                      </a:cubicBezTo>
                      <a:lnTo>
                        <a:pt x="65965" y="0"/>
                      </a:lnTo>
                      <a:cubicBezTo>
                        <a:pt x="68687" y="0"/>
                        <a:pt x="69944" y="313"/>
                        <a:pt x="69944" y="3545"/>
                      </a:cubicBezTo>
                      <a:lnTo>
                        <a:pt x="69944" y="6589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7" name="Freeform 26">
                  <a:extLst>
                    <a:ext uri="{FF2B5EF4-FFF2-40B4-BE49-F238E27FC236}">
                      <a16:creationId xmlns:a16="http://schemas.microsoft.com/office/drawing/2014/main" id="{E1038A40-CEF4-70EB-49CA-244E257E7FCD}"/>
                    </a:ext>
                  </a:extLst>
                </p:cNvPr>
                <p:cNvSpPr/>
                <p:nvPr/>
              </p:nvSpPr>
              <p:spPr>
                <a:xfrm>
                  <a:off x="10247307" y="544593"/>
                  <a:ext cx="55703" cy="88732"/>
                </a:xfrm>
                <a:custGeom>
                  <a:avLst/>
                  <a:gdLst>
                    <a:gd name="connsiteX0" fmla="*/ 20941 w 55703"/>
                    <a:gd name="connsiteY0" fmla="*/ 85188 h 88732"/>
                    <a:gd name="connsiteX1" fmla="*/ 17381 w 55703"/>
                    <a:gd name="connsiteY1" fmla="*/ 88733 h 88732"/>
                    <a:gd name="connsiteX2" fmla="*/ 3665 w 55703"/>
                    <a:gd name="connsiteY2" fmla="*/ 88733 h 88732"/>
                    <a:gd name="connsiteX3" fmla="*/ 0 w 55703"/>
                    <a:gd name="connsiteY3" fmla="*/ 85188 h 88732"/>
                    <a:gd name="connsiteX4" fmla="*/ 0 w 55703"/>
                    <a:gd name="connsiteY4" fmla="*/ 15328 h 88732"/>
                    <a:gd name="connsiteX5" fmla="*/ 4921 w 55703"/>
                    <a:gd name="connsiteY5" fmla="*/ 5839 h 88732"/>
                    <a:gd name="connsiteX6" fmla="*/ 35600 w 55703"/>
                    <a:gd name="connsiteY6" fmla="*/ 0 h 88732"/>
                    <a:gd name="connsiteX7" fmla="*/ 55703 w 55703"/>
                    <a:gd name="connsiteY7" fmla="*/ 12512 h 88732"/>
                    <a:gd name="connsiteX8" fmla="*/ 46803 w 55703"/>
                    <a:gd name="connsiteY8" fmla="*/ 21584 h 88732"/>
                    <a:gd name="connsiteX9" fmla="*/ 38217 w 55703"/>
                    <a:gd name="connsiteY9" fmla="*/ 15223 h 88732"/>
                    <a:gd name="connsiteX10" fmla="*/ 29841 w 55703"/>
                    <a:gd name="connsiteY10" fmla="*/ 10531 h 88732"/>
                    <a:gd name="connsiteX11" fmla="*/ 20941 w 55703"/>
                    <a:gd name="connsiteY11" fmla="*/ 20541 h 88732"/>
                    <a:gd name="connsiteX12" fmla="*/ 20941 w 55703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703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921" y="5839"/>
                      </a:cubicBezTo>
                      <a:cubicBezTo>
                        <a:pt x="10575" y="2711"/>
                        <a:pt x="22721" y="0"/>
                        <a:pt x="35600" y="0"/>
                      </a:cubicBezTo>
                      <a:cubicBezTo>
                        <a:pt x="45966" y="0"/>
                        <a:pt x="55703" y="2711"/>
                        <a:pt x="55703" y="12512"/>
                      </a:cubicBezTo>
                      <a:cubicBezTo>
                        <a:pt x="55703" y="17517"/>
                        <a:pt x="52143" y="21584"/>
                        <a:pt x="46803" y="21584"/>
                      </a:cubicBezTo>
                      <a:cubicBezTo>
                        <a:pt x="42301" y="21584"/>
                        <a:pt x="40730" y="19081"/>
                        <a:pt x="38217" y="15223"/>
                      </a:cubicBezTo>
                      <a:cubicBezTo>
                        <a:pt x="36752" y="13242"/>
                        <a:pt x="34867" y="10531"/>
                        <a:pt x="29841" y="10531"/>
                      </a:cubicBezTo>
                      <a:cubicBezTo>
                        <a:pt x="21150" y="10531"/>
                        <a:pt x="20941" y="16370"/>
                        <a:pt x="20941" y="20541"/>
                      </a:cubicBezTo>
                      <a:lnTo>
                        <a:pt x="20941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8" name="Freeform 27">
                  <a:extLst>
                    <a:ext uri="{FF2B5EF4-FFF2-40B4-BE49-F238E27FC236}">
                      <a16:creationId xmlns:a16="http://schemas.microsoft.com/office/drawing/2014/main" id="{532C219D-CB70-10BD-BA6D-1F45DD4A2920}"/>
                    </a:ext>
                  </a:extLst>
                </p:cNvPr>
                <p:cNvSpPr/>
                <p:nvPr/>
              </p:nvSpPr>
              <p:spPr>
                <a:xfrm>
                  <a:off x="10301753" y="544593"/>
                  <a:ext cx="80113" cy="90922"/>
                </a:xfrm>
                <a:custGeom>
                  <a:avLst/>
                  <a:gdLst>
                    <a:gd name="connsiteX0" fmla="*/ 39893 w 80113"/>
                    <a:gd name="connsiteY0" fmla="*/ 90922 h 90922"/>
                    <a:gd name="connsiteX1" fmla="*/ 0 w 80113"/>
                    <a:gd name="connsiteY1" fmla="*/ 45461 h 90922"/>
                    <a:gd name="connsiteX2" fmla="*/ 40312 w 80113"/>
                    <a:gd name="connsiteY2" fmla="*/ 0 h 90922"/>
                    <a:gd name="connsiteX3" fmla="*/ 80100 w 80113"/>
                    <a:gd name="connsiteY3" fmla="*/ 44419 h 90922"/>
                    <a:gd name="connsiteX4" fmla="*/ 39998 w 80113"/>
                    <a:gd name="connsiteY4" fmla="*/ 90922 h 90922"/>
                    <a:gd name="connsiteX5" fmla="*/ 39369 w 80113"/>
                    <a:gd name="connsiteY5" fmla="*/ 12408 h 90922"/>
                    <a:gd name="connsiteX6" fmla="*/ 21779 w 80113"/>
                    <a:gd name="connsiteY6" fmla="*/ 42959 h 90922"/>
                    <a:gd name="connsiteX7" fmla="*/ 40940 w 80113"/>
                    <a:gd name="connsiteY7" fmla="*/ 77055 h 90922"/>
                    <a:gd name="connsiteX8" fmla="*/ 58426 w 80113"/>
                    <a:gd name="connsiteY8" fmla="*/ 43480 h 90922"/>
                    <a:gd name="connsiteX9" fmla="*/ 39474 w 80113"/>
                    <a:gd name="connsiteY9" fmla="*/ 124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0113" h="90922">
                      <a:moveTo>
                        <a:pt x="39893" y="90922"/>
                      </a:moveTo>
                      <a:cubicBezTo>
                        <a:pt x="15182" y="90922"/>
                        <a:pt x="0" y="71216"/>
                        <a:pt x="0" y="45461"/>
                      </a:cubicBezTo>
                      <a:cubicBezTo>
                        <a:pt x="0" y="19707"/>
                        <a:pt x="15811" y="0"/>
                        <a:pt x="40312" y="0"/>
                      </a:cubicBezTo>
                      <a:cubicBezTo>
                        <a:pt x="67640" y="0"/>
                        <a:pt x="79576" y="24190"/>
                        <a:pt x="80100" y="44419"/>
                      </a:cubicBezTo>
                      <a:cubicBezTo>
                        <a:pt x="80623" y="69026"/>
                        <a:pt x="66174" y="90922"/>
                        <a:pt x="39998" y="90922"/>
                      </a:cubicBezTo>
                      <a:moveTo>
                        <a:pt x="39369" y="12408"/>
                      </a:moveTo>
                      <a:cubicBezTo>
                        <a:pt x="27957" y="12408"/>
                        <a:pt x="21779" y="26067"/>
                        <a:pt x="21779" y="42959"/>
                      </a:cubicBezTo>
                      <a:cubicBezTo>
                        <a:pt x="21779" y="61727"/>
                        <a:pt x="29841" y="77055"/>
                        <a:pt x="40940" y="77055"/>
                      </a:cubicBezTo>
                      <a:cubicBezTo>
                        <a:pt x="52039" y="77055"/>
                        <a:pt x="59263" y="62666"/>
                        <a:pt x="58426" y="43480"/>
                      </a:cubicBezTo>
                      <a:cubicBezTo>
                        <a:pt x="57588" y="23565"/>
                        <a:pt x="49317" y="12408"/>
                        <a:pt x="39474" y="12408"/>
                      </a:cubicBezTo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9" name="Freeform 28">
                  <a:extLst>
                    <a:ext uri="{FF2B5EF4-FFF2-40B4-BE49-F238E27FC236}">
                      <a16:creationId xmlns:a16="http://schemas.microsoft.com/office/drawing/2014/main" id="{0A2367F7-F593-CFFF-02B0-F6BB793C06E3}"/>
                    </a:ext>
                  </a:extLst>
                </p:cNvPr>
                <p:cNvSpPr/>
                <p:nvPr/>
              </p:nvSpPr>
              <p:spPr>
                <a:xfrm>
                  <a:off x="10391277" y="544593"/>
                  <a:ext cx="72979" cy="128042"/>
                </a:xfrm>
                <a:custGeom>
                  <a:avLst/>
                  <a:gdLst>
                    <a:gd name="connsiteX0" fmla="*/ 0 w 72979"/>
                    <a:gd name="connsiteY0" fmla="*/ 21688 h 128042"/>
                    <a:gd name="connsiteX1" fmla="*/ 1989 w 72979"/>
                    <a:gd name="connsiteY1" fmla="*/ 10010 h 128042"/>
                    <a:gd name="connsiteX2" fmla="*/ 33925 w 72979"/>
                    <a:gd name="connsiteY2" fmla="*/ 0 h 128042"/>
                    <a:gd name="connsiteX3" fmla="*/ 61776 w 72979"/>
                    <a:gd name="connsiteY3" fmla="*/ 9906 h 128042"/>
                    <a:gd name="connsiteX4" fmla="*/ 72980 w 72979"/>
                    <a:gd name="connsiteY4" fmla="*/ 41812 h 128042"/>
                    <a:gd name="connsiteX5" fmla="*/ 35914 w 72979"/>
                    <a:gd name="connsiteY5" fmla="*/ 90818 h 128042"/>
                    <a:gd name="connsiteX6" fmla="*/ 20627 w 72979"/>
                    <a:gd name="connsiteY6" fmla="*/ 86439 h 128042"/>
                    <a:gd name="connsiteX7" fmla="*/ 20627 w 72979"/>
                    <a:gd name="connsiteY7" fmla="*/ 124497 h 128042"/>
                    <a:gd name="connsiteX8" fmla="*/ 17276 w 72979"/>
                    <a:gd name="connsiteY8" fmla="*/ 128042 h 128042"/>
                    <a:gd name="connsiteX9" fmla="*/ 4188 w 72979"/>
                    <a:gd name="connsiteY9" fmla="*/ 128042 h 128042"/>
                    <a:gd name="connsiteX10" fmla="*/ 0 w 72979"/>
                    <a:gd name="connsiteY10" fmla="*/ 124497 h 128042"/>
                    <a:gd name="connsiteX11" fmla="*/ 0 w 72979"/>
                    <a:gd name="connsiteY11" fmla="*/ 21688 h 128042"/>
                    <a:gd name="connsiteX12" fmla="*/ 20627 w 72979"/>
                    <a:gd name="connsiteY12" fmla="*/ 73510 h 128042"/>
                    <a:gd name="connsiteX13" fmla="*/ 32563 w 72979"/>
                    <a:gd name="connsiteY13" fmla="*/ 77368 h 128042"/>
                    <a:gd name="connsiteX14" fmla="*/ 51725 w 72979"/>
                    <a:gd name="connsiteY14" fmla="*/ 44940 h 128042"/>
                    <a:gd name="connsiteX15" fmla="*/ 31098 w 72979"/>
                    <a:gd name="connsiteY15" fmla="*/ 12199 h 128042"/>
                    <a:gd name="connsiteX16" fmla="*/ 20732 w 72979"/>
                    <a:gd name="connsiteY16" fmla="*/ 23878 h 128042"/>
                    <a:gd name="connsiteX17" fmla="*/ 20732 w 72979"/>
                    <a:gd name="connsiteY17" fmla="*/ 73510 h 1280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72979" h="128042">
                      <a:moveTo>
                        <a:pt x="0" y="21688"/>
                      </a:moveTo>
                      <a:cubicBezTo>
                        <a:pt x="0" y="15223"/>
                        <a:pt x="0" y="12617"/>
                        <a:pt x="1989" y="10010"/>
                      </a:cubicBezTo>
                      <a:cubicBezTo>
                        <a:pt x="5340" y="5109"/>
                        <a:pt x="18952" y="0"/>
                        <a:pt x="33925" y="0"/>
                      </a:cubicBezTo>
                      <a:cubicBezTo>
                        <a:pt x="38636" y="0"/>
                        <a:pt x="52248" y="313"/>
                        <a:pt x="61776" y="9906"/>
                      </a:cubicBezTo>
                      <a:cubicBezTo>
                        <a:pt x="68478" y="16370"/>
                        <a:pt x="72980" y="27944"/>
                        <a:pt x="72980" y="41812"/>
                      </a:cubicBezTo>
                      <a:cubicBezTo>
                        <a:pt x="72980" y="64751"/>
                        <a:pt x="61043" y="90818"/>
                        <a:pt x="35914" y="90818"/>
                      </a:cubicBezTo>
                      <a:cubicBezTo>
                        <a:pt x="30050" y="90818"/>
                        <a:pt x="25548" y="89671"/>
                        <a:pt x="20627" y="86439"/>
                      </a:cubicBezTo>
                      <a:lnTo>
                        <a:pt x="20627" y="124497"/>
                      </a:lnTo>
                      <a:cubicBezTo>
                        <a:pt x="20627" y="127208"/>
                        <a:pt x="19789" y="128042"/>
                        <a:pt x="17276" y="128042"/>
                      </a:cubicBezTo>
                      <a:lnTo>
                        <a:pt x="4188" y="128042"/>
                      </a:lnTo>
                      <a:cubicBezTo>
                        <a:pt x="1466" y="128042"/>
                        <a:pt x="0" y="127729"/>
                        <a:pt x="0" y="124497"/>
                      </a:cubicBezTo>
                      <a:lnTo>
                        <a:pt x="0" y="21688"/>
                      </a:lnTo>
                      <a:close/>
                      <a:moveTo>
                        <a:pt x="20627" y="73510"/>
                      </a:moveTo>
                      <a:cubicBezTo>
                        <a:pt x="26176" y="76846"/>
                        <a:pt x="30574" y="77368"/>
                        <a:pt x="32563" y="77368"/>
                      </a:cubicBezTo>
                      <a:cubicBezTo>
                        <a:pt x="45023" y="77368"/>
                        <a:pt x="51725" y="62978"/>
                        <a:pt x="51725" y="44940"/>
                      </a:cubicBezTo>
                      <a:cubicBezTo>
                        <a:pt x="51725" y="21688"/>
                        <a:pt x="41673" y="12199"/>
                        <a:pt x="31098" y="12199"/>
                      </a:cubicBezTo>
                      <a:cubicBezTo>
                        <a:pt x="20522" y="12199"/>
                        <a:pt x="20732" y="19185"/>
                        <a:pt x="20732" y="23878"/>
                      </a:cubicBezTo>
                      <a:lnTo>
                        <a:pt x="20732" y="7351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0" name="Freeform 29">
                  <a:extLst>
                    <a:ext uri="{FF2B5EF4-FFF2-40B4-BE49-F238E27FC236}">
                      <a16:creationId xmlns:a16="http://schemas.microsoft.com/office/drawing/2014/main" id="{A9E693C0-E426-90BE-0AD0-D939C11F7A9F}"/>
                    </a:ext>
                  </a:extLst>
                </p:cNvPr>
                <p:cNvSpPr/>
                <p:nvPr/>
              </p:nvSpPr>
              <p:spPr>
                <a:xfrm>
                  <a:off x="10470015" y="544489"/>
                  <a:ext cx="70781" cy="90922"/>
                </a:xfrm>
                <a:custGeom>
                  <a:avLst/>
                  <a:gdLst>
                    <a:gd name="connsiteX0" fmla="*/ 17590 w 70781"/>
                    <a:gd name="connsiteY0" fmla="*/ 45044 h 90922"/>
                    <a:gd name="connsiteX1" fmla="*/ 40731 w 70781"/>
                    <a:gd name="connsiteY1" fmla="*/ 72571 h 90922"/>
                    <a:gd name="connsiteX2" fmla="*/ 60729 w 70781"/>
                    <a:gd name="connsiteY2" fmla="*/ 61519 h 90922"/>
                    <a:gd name="connsiteX3" fmla="*/ 66383 w 70781"/>
                    <a:gd name="connsiteY3" fmla="*/ 56618 h 90922"/>
                    <a:gd name="connsiteX4" fmla="*/ 70781 w 70781"/>
                    <a:gd name="connsiteY4" fmla="*/ 61831 h 90922"/>
                    <a:gd name="connsiteX5" fmla="*/ 37589 w 70781"/>
                    <a:gd name="connsiteY5" fmla="*/ 90922 h 90922"/>
                    <a:gd name="connsiteX6" fmla="*/ 0 w 70781"/>
                    <a:gd name="connsiteY6" fmla="*/ 45253 h 90922"/>
                    <a:gd name="connsiteX7" fmla="*/ 37589 w 70781"/>
                    <a:gd name="connsiteY7" fmla="*/ 0 h 90922"/>
                    <a:gd name="connsiteX8" fmla="*/ 69943 w 70781"/>
                    <a:gd name="connsiteY8" fmla="*/ 31385 h 90922"/>
                    <a:gd name="connsiteX9" fmla="*/ 64080 w 70781"/>
                    <a:gd name="connsiteY9" fmla="*/ 38058 h 90922"/>
                    <a:gd name="connsiteX10" fmla="*/ 17590 w 70781"/>
                    <a:gd name="connsiteY10" fmla="*/ 44940 h 90922"/>
                    <a:gd name="connsiteX11" fmla="*/ 49002 w 70781"/>
                    <a:gd name="connsiteY11" fmla="*/ 29508 h 90922"/>
                    <a:gd name="connsiteX12" fmla="*/ 34448 w 70781"/>
                    <a:gd name="connsiteY12" fmla="*/ 12617 h 90922"/>
                    <a:gd name="connsiteX13" fmla="*/ 16858 w 70781"/>
                    <a:gd name="connsiteY13" fmla="*/ 34722 h 90922"/>
                    <a:gd name="connsiteX14" fmla="*/ 49107 w 70781"/>
                    <a:gd name="connsiteY14" fmla="*/ 295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1" h="90922">
                      <a:moveTo>
                        <a:pt x="17590" y="45044"/>
                      </a:moveTo>
                      <a:cubicBezTo>
                        <a:pt x="20418" y="68088"/>
                        <a:pt x="32668" y="72571"/>
                        <a:pt x="40731" y="72571"/>
                      </a:cubicBezTo>
                      <a:cubicBezTo>
                        <a:pt x="49631" y="72571"/>
                        <a:pt x="56332" y="67253"/>
                        <a:pt x="60729" y="61519"/>
                      </a:cubicBezTo>
                      <a:cubicBezTo>
                        <a:pt x="63452" y="57661"/>
                        <a:pt x="64289" y="56618"/>
                        <a:pt x="66383" y="56618"/>
                      </a:cubicBezTo>
                      <a:cubicBezTo>
                        <a:pt x="68478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0" y="44940"/>
                      </a:lnTo>
                      <a:close/>
                      <a:moveTo>
                        <a:pt x="49002" y="29508"/>
                      </a:moveTo>
                      <a:cubicBezTo>
                        <a:pt x="48374" y="18768"/>
                        <a:pt x="41778" y="12617"/>
                        <a:pt x="34448" y="12617"/>
                      </a:cubicBezTo>
                      <a:cubicBezTo>
                        <a:pt x="22826" y="12617"/>
                        <a:pt x="17695" y="23148"/>
                        <a:pt x="16858" y="34722"/>
                      </a:cubicBezTo>
                      <a:lnTo>
                        <a:pt x="49107" y="2950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1" name="Freeform 30">
                  <a:extLst>
                    <a:ext uri="{FF2B5EF4-FFF2-40B4-BE49-F238E27FC236}">
                      <a16:creationId xmlns:a16="http://schemas.microsoft.com/office/drawing/2014/main" id="{CC237732-80F2-E892-122A-7C804EBF14F7}"/>
                    </a:ext>
                  </a:extLst>
                </p:cNvPr>
                <p:cNvSpPr/>
                <p:nvPr/>
              </p:nvSpPr>
              <p:spPr>
                <a:xfrm>
                  <a:off x="10089620" y="697139"/>
                  <a:ext cx="69524" cy="88837"/>
                </a:xfrm>
                <a:custGeom>
                  <a:avLst/>
                  <a:gdLst>
                    <a:gd name="connsiteX0" fmla="*/ 69420 w 69524"/>
                    <a:gd name="connsiteY0" fmla="*/ 85292 h 88837"/>
                    <a:gd name="connsiteX1" fmla="*/ 65755 w 69524"/>
                    <a:gd name="connsiteY1" fmla="*/ 88837 h 88837"/>
                    <a:gd name="connsiteX2" fmla="*/ 52353 w 69524"/>
                    <a:gd name="connsiteY2" fmla="*/ 88837 h 88837"/>
                    <a:gd name="connsiteX3" fmla="*/ 48688 w 69524"/>
                    <a:gd name="connsiteY3" fmla="*/ 84979 h 88837"/>
                    <a:gd name="connsiteX4" fmla="*/ 48688 w 69524"/>
                    <a:gd name="connsiteY4" fmla="*/ 28465 h 88837"/>
                    <a:gd name="connsiteX5" fmla="*/ 34239 w 69524"/>
                    <a:gd name="connsiteY5" fmla="*/ 11470 h 88837"/>
                    <a:gd name="connsiteX6" fmla="*/ 20836 w 69524"/>
                    <a:gd name="connsiteY6" fmla="*/ 25546 h 88837"/>
                    <a:gd name="connsiteX7" fmla="*/ 20836 w 69524"/>
                    <a:gd name="connsiteY7" fmla="*/ 84875 h 88837"/>
                    <a:gd name="connsiteX8" fmla="*/ 16857 w 69524"/>
                    <a:gd name="connsiteY8" fmla="*/ 88837 h 88837"/>
                    <a:gd name="connsiteX9" fmla="*/ 3560 w 69524"/>
                    <a:gd name="connsiteY9" fmla="*/ 88837 h 88837"/>
                    <a:gd name="connsiteX10" fmla="*/ 0 w 69524"/>
                    <a:gd name="connsiteY10" fmla="*/ 85292 h 88837"/>
                    <a:gd name="connsiteX11" fmla="*/ 0 w 69524"/>
                    <a:gd name="connsiteY11" fmla="*/ 19290 h 88837"/>
                    <a:gd name="connsiteX12" fmla="*/ 7853 w 69524"/>
                    <a:gd name="connsiteY12" fmla="*/ 5213 h 88837"/>
                    <a:gd name="connsiteX13" fmla="*/ 36228 w 69524"/>
                    <a:gd name="connsiteY13" fmla="*/ 0 h 88837"/>
                    <a:gd name="connsiteX14" fmla="*/ 61776 w 69524"/>
                    <a:gd name="connsiteY14" fmla="*/ 6569 h 88837"/>
                    <a:gd name="connsiteX15" fmla="*/ 69524 w 69524"/>
                    <a:gd name="connsiteY15" fmla="*/ 26484 h 88837"/>
                    <a:gd name="connsiteX16" fmla="*/ 69524 w 69524"/>
                    <a:gd name="connsiteY16" fmla="*/ 85292 h 88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9524" h="88837">
                      <a:moveTo>
                        <a:pt x="69420" y="85292"/>
                      </a:moveTo>
                      <a:cubicBezTo>
                        <a:pt x="69420" y="88316"/>
                        <a:pt x="68373" y="88837"/>
                        <a:pt x="65755" y="88837"/>
                      </a:cubicBezTo>
                      <a:lnTo>
                        <a:pt x="52353" y="88837"/>
                      </a:lnTo>
                      <a:cubicBezTo>
                        <a:pt x="49002" y="88837"/>
                        <a:pt x="48688" y="87482"/>
                        <a:pt x="48688" y="84979"/>
                      </a:cubicBezTo>
                      <a:lnTo>
                        <a:pt x="48688" y="28465"/>
                      </a:lnTo>
                      <a:cubicBezTo>
                        <a:pt x="48688" y="21792"/>
                        <a:pt x="48479" y="11470"/>
                        <a:pt x="34239" y="11470"/>
                      </a:cubicBezTo>
                      <a:cubicBezTo>
                        <a:pt x="20836" y="11470"/>
                        <a:pt x="20836" y="21688"/>
                        <a:pt x="20836" y="25546"/>
                      </a:cubicBezTo>
                      <a:lnTo>
                        <a:pt x="20836" y="84875"/>
                      </a:lnTo>
                      <a:cubicBezTo>
                        <a:pt x="20836" y="88211"/>
                        <a:pt x="19999" y="88837"/>
                        <a:pt x="16857" y="88837"/>
                      </a:cubicBezTo>
                      <a:lnTo>
                        <a:pt x="3560" y="88837"/>
                      </a:lnTo>
                      <a:cubicBezTo>
                        <a:pt x="838" y="88837"/>
                        <a:pt x="0" y="88211"/>
                        <a:pt x="0" y="85292"/>
                      </a:cubicBezTo>
                      <a:lnTo>
                        <a:pt x="0" y="19290"/>
                      </a:lnTo>
                      <a:cubicBezTo>
                        <a:pt x="0" y="12617"/>
                        <a:pt x="314" y="8759"/>
                        <a:pt x="7853" y="5213"/>
                      </a:cubicBezTo>
                      <a:cubicBezTo>
                        <a:pt x="16753" y="1251"/>
                        <a:pt x="26490" y="0"/>
                        <a:pt x="36228" y="0"/>
                      </a:cubicBezTo>
                      <a:cubicBezTo>
                        <a:pt x="52981" y="0"/>
                        <a:pt x="58844" y="4171"/>
                        <a:pt x="61776" y="6569"/>
                      </a:cubicBezTo>
                      <a:cubicBezTo>
                        <a:pt x="69315" y="12721"/>
                        <a:pt x="69524" y="20645"/>
                        <a:pt x="69524" y="26484"/>
                      </a:cubicBezTo>
                      <a:lnTo>
                        <a:pt x="69524" y="85292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2" name="Freeform 31">
                  <a:extLst>
                    <a:ext uri="{FF2B5EF4-FFF2-40B4-BE49-F238E27FC236}">
                      <a16:creationId xmlns:a16="http://schemas.microsoft.com/office/drawing/2014/main" id="{08267565-E8C1-82CC-D2EE-81B5D979D4B9}"/>
                    </a:ext>
                  </a:extLst>
                </p:cNvPr>
                <p:cNvSpPr/>
                <p:nvPr/>
              </p:nvSpPr>
              <p:spPr>
                <a:xfrm>
                  <a:off x="10168463" y="697243"/>
                  <a:ext cx="70781" cy="90922"/>
                </a:xfrm>
                <a:custGeom>
                  <a:avLst/>
                  <a:gdLst>
                    <a:gd name="connsiteX0" fmla="*/ 17590 w 70781"/>
                    <a:gd name="connsiteY0" fmla="*/ 44940 h 90922"/>
                    <a:gd name="connsiteX1" fmla="*/ 40730 w 70781"/>
                    <a:gd name="connsiteY1" fmla="*/ 72467 h 90922"/>
                    <a:gd name="connsiteX2" fmla="*/ 60729 w 70781"/>
                    <a:gd name="connsiteY2" fmla="*/ 61414 h 90922"/>
                    <a:gd name="connsiteX3" fmla="*/ 66383 w 70781"/>
                    <a:gd name="connsiteY3" fmla="*/ 56618 h 90922"/>
                    <a:gd name="connsiteX4" fmla="*/ 70781 w 70781"/>
                    <a:gd name="connsiteY4" fmla="*/ 61831 h 90922"/>
                    <a:gd name="connsiteX5" fmla="*/ 37589 w 70781"/>
                    <a:gd name="connsiteY5" fmla="*/ 90922 h 90922"/>
                    <a:gd name="connsiteX6" fmla="*/ 0 w 70781"/>
                    <a:gd name="connsiteY6" fmla="*/ 45253 h 90922"/>
                    <a:gd name="connsiteX7" fmla="*/ 37589 w 70781"/>
                    <a:gd name="connsiteY7" fmla="*/ 0 h 90922"/>
                    <a:gd name="connsiteX8" fmla="*/ 69943 w 70781"/>
                    <a:gd name="connsiteY8" fmla="*/ 31385 h 90922"/>
                    <a:gd name="connsiteX9" fmla="*/ 64080 w 70781"/>
                    <a:gd name="connsiteY9" fmla="*/ 38058 h 90922"/>
                    <a:gd name="connsiteX10" fmla="*/ 17590 w 70781"/>
                    <a:gd name="connsiteY10" fmla="*/ 44940 h 90922"/>
                    <a:gd name="connsiteX11" fmla="*/ 49002 w 70781"/>
                    <a:gd name="connsiteY11" fmla="*/ 29404 h 90922"/>
                    <a:gd name="connsiteX12" fmla="*/ 34448 w 70781"/>
                    <a:gd name="connsiteY12" fmla="*/ 12512 h 90922"/>
                    <a:gd name="connsiteX13" fmla="*/ 16857 w 70781"/>
                    <a:gd name="connsiteY13" fmla="*/ 34617 h 90922"/>
                    <a:gd name="connsiteX14" fmla="*/ 49107 w 70781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1" h="90922">
                      <a:moveTo>
                        <a:pt x="17590" y="44940"/>
                      </a:moveTo>
                      <a:cubicBezTo>
                        <a:pt x="20417" y="67983"/>
                        <a:pt x="32668" y="72467"/>
                        <a:pt x="40730" y="72467"/>
                      </a:cubicBezTo>
                      <a:cubicBezTo>
                        <a:pt x="49630" y="72467"/>
                        <a:pt x="56332" y="67149"/>
                        <a:pt x="60729" y="61414"/>
                      </a:cubicBezTo>
                      <a:cubicBezTo>
                        <a:pt x="63452" y="57556"/>
                        <a:pt x="64289" y="56618"/>
                        <a:pt x="66383" y="56618"/>
                      </a:cubicBezTo>
                      <a:cubicBezTo>
                        <a:pt x="68478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0" y="44940"/>
                      </a:lnTo>
                      <a:close/>
                      <a:moveTo>
                        <a:pt x="49002" y="29404"/>
                      </a:moveTo>
                      <a:cubicBezTo>
                        <a:pt x="48374" y="18664"/>
                        <a:pt x="41777" y="12512"/>
                        <a:pt x="34448" y="12512"/>
                      </a:cubicBezTo>
                      <a:cubicBezTo>
                        <a:pt x="22826" y="12512"/>
                        <a:pt x="17695" y="23043"/>
                        <a:pt x="16857" y="34617"/>
                      </a:cubicBezTo>
                      <a:lnTo>
                        <a:pt x="49107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3" name="Freeform 32">
                  <a:extLst>
                    <a:ext uri="{FF2B5EF4-FFF2-40B4-BE49-F238E27FC236}">
                      <a16:creationId xmlns:a16="http://schemas.microsoft.com/office/drawing/2014/main" id="{E692D092-B31B-58C6-DB0E-E8A5B9F95CD9}"/>
                    </a:ext>
                  </a:extLst>
                </p:cNvPr>
                <p:cNvSpPr/>
                <p:nvPr/>
              </p:nvSpPr>
              <p:spPr>
                <a:xfrm>
                  <a:off x="10238616" y="675138"/>
                  <a:ext cx="50363" cy="112923"/>
                </a:xfrm>
                <a:custGeom>
                  <a:avLst/>
                  <a:gdLst>
                    <a:gd name="connsiteX0" fmla="*/ 31516 w 50363"/>
                    <a:gd name="connsiteY0" fmla="*/ 33470 h 112923"/>
                    <a:gd name="connsiteX1" fmla="*/ 31516 w 50363"/>
                    <a:gd name="connsiteY1" fmla="*/ 85083 h 112923"/>
                    <a:gd name="connsiteX2" fmla="*/ 42929 w 50363"/>
                    <a:gd name="connsiteY2" fmla="*/ 101141 h 112923"/>
                    <a:gd name="connsiteX3" fmla="*/ 50364 w 50363"/>
                    <a:gd name="connsiteY3" fmla="*/ 105520 h 112923"/>
                    <a:gd name="connsiteX4" fmla="*/ 34239 w 50363"/>
                    <a:gd name="connsiteY4" fmla="*/ 112923 h 112923"/>
                    <a:gd name="connsiteX5" fmla="*/ 15915 w 50363"/>
                    <a:gd name="connsiteY5" fmla="*/ 105520 h 112923"/>
                    <a:gd name="connsiteX6" fmla="*/ 11099 w 50363"/>
                    <a:gd name="connsiteY6" fmla="*/ 88524 h 112923"/>
                    <a:gd name="connsiteX7" fmla="*/ 11099 w 50363"/>
                    <a:gd name="connsiteY7" fmla="*/ 33575 h 112923"/>
                    <a:gd name="connsiteX8" fmla="*/ 3037 w 50363"/>
                    <a:gd name="connsiteY8" fmla="*/ 33575 h 112923"/>
                    <a:gd name="connsiteX9" fmla="*/ 0 w 50363"/>
                    <a:gd name="connsiteY9" fmla="*/ 27006 h 112923"/>
                    <a:gd name="connsiteX10" fmla="*/ 2827 w 50363"/>
                    <a:gd name="connsiteY10" fmla="*/ 24295 h 112923"/>
                    <a:gd name="connsiteX11" fmla="*/ 11099 w 50363"/>
                    <a:gd name="connsiteY11" fmla="*/ 24295 h 112923"/>
                    <a:gd name="connsiteX12" fmla="*/ 11099 w 50363"/>
                    <a:gd name="connsiteY12" fmla="*/ 14910 h 112923"/>
                    <a:gd name="connsiteX13" fmla="*/ 14135 w 50363"/>
                    <a:gd name="connsiteY13" fmla="*/ 9071 h 112923"/>
                    <a:gd name="connsiteX14" fmla="*/ 26176 w 50363"/>
                    <a:gd name="connsiteY14" fmla="*/ 1355 h 112923"/>
                    <a:gd name="connsiteX15" fmla="*/ 29213 w 50363"/>
                    <a:gd name="connsiteY15" fmla="*/ 0 h 112923"/>
                    <a:gd name="connsiteX16" fmla="*/ 31516 w 50363"/>
                    <a:gd name="connsiteY16" fmla="*/ 4692 h 112923"/>
                    <a:gd name="connsiteX17" fmla="*/ 31516 w 50363"/>
                    <a:gd name="connsiteY17" fmla="*/ 24295 h 112923"/>
                    <a:gd name="connsiteX18" fmla="*/ 44291 w 50363"/>
                    <a:gd name="connsiteY18" fmla="*/ 24295 h 112923"/>
                    <a:gd name="connsiteX19" fmla="*/ 47432 w 50363"/>
                    <a:gd name="connsiteY19" fmla="*/ 26589 h 112923"/>
                    <a:gd name="connsiteX20" fmla="*/ 44605 w 50363"/>
                    <a:gd name="connsiteY20" fmla="*/ 33470 h 112923"/>
                    <a:gd name="connsiteX21" fmla="*/ 31516 w 50363"/>
                    <a:gd name="connsiteY21" fmla="*/ 33470 h 1129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50363" h="112923">
                      <a:moveTo>
                        <a:pt x="31516" y="33470"/>
                      </a:moveTo>
                      <a:lnTo>
                        <a:pt x="31516" y="85083"/>
                      </a:lnTo>
                      <a:cubicBezTo>
                        <a:pt x="31516" y="89984"/>
                        <a:pt x="31726" y="100619"/>
                        <a:pt x="42929" y="101141"/>
                      </a:cubicBezTo>
                      <a:cubicBezTo>
                        <a:pt x="47118" y="101141"/>
                        <a:pt x="50364" y="101141"/>
                        <a:pt x="50364" y="105520"/>
                      </a:cubicBezTo>
                      <a:cubicBezTo>
                        <a:pt x="50364" y="110212"/>
                        <a:pt x="40940" y="112923"/>
                        <a:pt x="34239" y="112923"/>
                      </a:cubicBezTo>
                      <a:cubicBezTo>
                        <a:pt x="25130" y="112923"/>
                        <a:pt x="19266" y="109586"/>
                        <a:pt x="15915" y="105520"/>
                      </a:cubicBezTo>
                      <a:cubicBezTo>
                        <a:pt x="11204" y="99889"/>
                        <a:pt x="11099" y="93842"/>
                        <a:pt x="11099" y="88524"/>
                      </a:cubicBezTo>
                      <a:lnTo>
                        <a:pt x="11099" y="33575"/>
                      </a:lnTo>
                      <a:lnTo>
                        <a:pt x="3037" y="33575"/>
                      </a:lnTo>
                      <a:cubicBezTo>
                        <a:pt x="0" y="33575"/>
                        <a:pt x="0" y="32949"/>
                        <a:pt x="0" y="27006"/>
                      </a:cubicBezTo>
                      <a:cubicBezTo>
                        <a:pt x="0" y="25024"/>
                        <a:pt x="629" y="24295"/>
                        <a:pt x="2827" y="24295"/>
                      </a:cubicBezTo>
                      <a:lnTo>
                        <a:pt x="11099" y="24295"/>
                      </a:lnTo>
                      <a:lnTo>
                        <a:pt x="11099" y="14910"/>
                      </a:lnTo>
                      <a:cubicBezTo>
                        <a:pt x="11099" y="11782"/>
                        <a:pt x="11622" y="10948"/>
                        <a:pt x="14135" y="9071"/>
                      </a:cubicBezTo>
                      <a:lnTo>
                        <a:pt x="26176" y="1355"/>
                      </a:lnTo>
                      <a:cubicBezTo>
                        <a:pt x="28061" y="209"/>
                        <a:pt x="28480" y="0"/>
                        <a:pt x="29213" y="0"/>
                      </a:cubicBezTo>
                      <a:cubicBezTo>
                        <a:pt x="31412" y="0"/>
                        <a:pt x="31516" y="2711"/>
                        <a:pt x="31516" y="4692"/>
                      </a:cubicBezTo>
                      <a:lnTo>
                        <a:pt x="31516" y="24295"/>
                      </a:lnTo>
                      <a:lnTo>
                        <a:pt x="44291" y="24295"/>
                      </a:lnTo>
                      <a:cubicBezTo>
                        <a:pt x="46175" y="24295"/>
                        <a:pt x="47432" y="24295"/>
                        <a:pt x="47432" y="26589"/>
                      </a:cubicBezTo>
                      <a:cubicBezTo>
                        <a:pt x="47432" y="32740"/>
                        <a:pt x="47432" y="33470"/>
                        <a:pt x="44605" y="33470"/>
                      </a:cubicBezTo>
                      <a:lnTo>
                        <a:pt x="31516" y="3347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4" name="Freeform 33">
                  <a:extLst>
                    <a:ext uri="{FF2B5EF4-FFF2-40B4-BE49-F238E27FC236}">
                      <a16:creationId xmlns:a16="http://schemas.microsoft.com/office/drawing/2014/main" id="{779BBBEF-68D7-448F-C286-C7F19406DC36}"/>
                    </a:ext>
                  </a:extLst>
                </p:cNvPr>
                <p:cNvSpPr/>
                <p:nvPr/>
              </p:nvSpPr>
              <p:spPr>
                <a:xfrm>
                  <a:off x="10282383" y="699433"/>
                  <a:ext cx="115280" cy="86543"/>
                </a:xfrm>
                <a:custGeom>
                  <a:avLst/>
                  <a:gdLst>
                    <a:gd name="connsiteX0" fmla="*/ 57693 w 115280"/>
                    <a:gd name="connsiteY0" fmla="*/ 38580 h 86543"/>
                    <a:gd name="connsiteX1" fmla="*/ 43453 w 115280"/>
                    <a:gd name="connsiteY1" fmla="*/ 83728 h 86543"/>
                    <a:gd name="connsiteX2" fmla="*/ 39788 w 115280"/>
                    <a:gd name="connsiteY2" fmla="*/ 86543 h 86543"/>
                    <a:gd name="connsiteX3" fmla="*/ 29213 w 115280"/>
                    <a:gd name="connsiteY3" fmla="*/ 86543 h 86543"/>
                    <a:gd name="connsiteX4" fmla="*/ 25339 w 115280"/>
                    <a:gd name="connsiteY4" fmla="*/ 83519 h 86543"/>
                    <a:gd name="connsiteX5" fmla="*/ 628 w 115280"/>
                    <a:gd name="connsiteY5" fmla="*/ 5318 h 86543"/>
                    <a:gd name="connsiteX6" fmla="*/ 0 w 115280"/>
                    <a:gd name="connsiteY6" fmla="*/ 2294 h 86543"/>
                    <a:gd name="connsiteX7" fmla="*/ 3350 w 115280"/>
                    <a:gd name="connsiteY7" fmla="*/ 0 h 86543"/>
                    <a:gd name="connsiteX8" fmla="*/ 17276 w 115280"/>
                    <a:gd name="connsiteY8" fmla="*/ 0 h 86543"/>
                    <a:gd name="connsiteX9" fmla="*/ 22198 w 115280"/>
                    <a:gd name="connsiteY9" fmla="*/ 3337 h 86543"/>
                    <a:gd name="connsiteX10" fmla="*/ 37589 w 115280"/>
                    <a:gd name="connsiteY10" fmla="*/ 59329 h 86543"/>
                    <a:gd name="connsiteX11" fmla="*/ 54552 w 115280"/>
                    <a:gd name="connsiteY11" fmla="*/ 3337 h 86543"/>
                    <a:gd name="connsiteX12" fmla="*/ 56750 w 115280"/>
                    <a:gd name="connsiteY12" fmla="*/ 209 h 86543"/>
                    <a:gd name="connsiteX13" fmla="*/ 62404 w 115280"/>
                    <a:gd name="connsiteY13" fmla="*/ 0 h 86543"/>
                    <a:gd name="connsiteX14" fmla="*/ 65441 w 115280"/>
                    <a:gd name="connsiteY14" fmla="*/ 3024 h 86543"/>
                    <a:gd name="connsiteX15" fmla="*/ 82927 w 115280"/>
                    <a:gd name="connsiteY15" fmla="*/ 59329 h 86543"/>
                    <a:gd name="connsiteX16" fmla="*/ 98318 w 115280"/>
                    <a:gd name="connsiteY16" fmla="*/ 3337 h 86543"/>
                    <a:gd name="connsiteX17" fmla="*/ 101983 w 115280"/>
                    <a:gd name="connsiteY17" fmla="*/ 0 h 86543"/>
                    <a:gd name="connsiteX18" fmla="*/ 111930 w 115280"/>
                    <a:gd name="connsiteY18" fmla="*/ 0 h 86543"/>
                    <a:gd name="connsiteX19" fmla="*/ 115281 w 115280"/>
                    <a:gd name="connsiteY19" fmla="*/ 1981 h 86543"/>
                    <a:gd name="connsiteX20" fmla="*/ 114652 w 115280"/>
                    <a:gd name="connsiteY20" fmla="*/ 5005 h 86543"/>
                    <a:gd name="connsiteX21" fmla="*/ 90361 w 115280"/>
                    <a:gd name="connsiteY21" fmla="*/ 83415 h 86543"/>
                    <a:gd name="connsiteX22" fmla="*/ 86801 w 115280"/>
                    <a:gd name="connsiteY22" fmla="*/ 86543 h 86543"/>
                    <a:gd name="connsiteX23" fmla="*/ 76016 w 115280"/>
                    <a:gd name="connsiteY23" fmla="*/ 86543 h 86543"/>
                    <a:gd name="connsiteX24" fmla="*/ 72037 w 115280"/>
                    <a:gd name="connsiteY24" fmla="*/ 83415 h 86543"/>
                    <a:gd name="connsiteX25" fmla="*/ 57797 w 115280"/>
                    <a:gd name="connsiteY25" fmla="*/ 38580 h 86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115280" h="86543">
                      <a:moveTo>
                        <a:pt x="57693" y="38580"/>
                      </a:moveTo>
                      <a:lnTo>
                        <a:pt x="43453" y="83728"/>
                      </a:lnTo>
                      <a:cubicBezTo>
                        <a:pt x="42615" y="86230"/>
                        <a:pt x="42301" y="86543"/>
                        <a:pt x="39788" y="86543"/>
                      </a:cubicBezTo>
                      <a:lnTo>
                        <a:pt x="29213" y="86543"/>
                      </a:lnTo>
                      <a:cubicBezTo>
                        <a:pt x="26700" y="86543"/>
                        <a:pt x="26176" y="86022"/>
                        <a:pt x="25339" y="83519"/>
                      </a:cubicBezTo>
                      <a:lnTo>
                        <a:pt x="628" y="5318"/>
                      </a:lnTo>
                      <a:cubicBezTo>
                        <a:pt x="104" y="3649"/>
                        <a:pt x="0" y="3024"/>
                        <a:pt x="0" y="2294"/>
                      </a:cubicBezTo>
                      <a:cubicBezTo>
                        <a:pt x="0" y="0"/>
                        <a:pt x="2199" y="0"/>
                        <a:pt x="3350" y="0"/>
                      </a:cubicBezTo>
                      <a:lnTo>
                        <a:pt x="17276" y="0"/>
                      </a:lnTo>
                      <a:cubicBezTo>
                        <a:pt x="20103" y="0"/>
                        <a:pt x="21255" y="209"/>
                        <a:pt x="22198" y="3337"/>
                      </a:cubicBezTo>
                      <a:lnTo>
                        <a:pt x="37589" y="59329"/>
                      </a:lnTo>
                      <a:lnTo>
                        <a:pt x="54552" y="3337"/>
                      </a:lnTo>
                      <a:cubicBezTo>
                        <a:pt x="55075" y="1877"/>
                        <a:pt x="55389" y="521"/>
                        <a:pt x="56750" y="209"/>
                      </a:cubicBezTo>
                      <a:cubicBezTo>
                        <a:pt x="57064" y="0"/>
                        <a:pt x="60624" y="0"/>
                        <a:pt x="62404" y="0"/>
                      </a:cubicBezTo>
                      <a:cubicBezTo>
                        <a:pt x="64394" y="0"/>
                        <a:pt x="64603" y="626"/>
                        <a:pt x="65441" y="3024"/>
                      </a:cubicBezTo>
                      <a:lnTo>
                        <a:pt x="82927" y="59329"/>
                      </a:lnTo>
                      <a:lnTo>
                        <a:pt x="98318" y="3337"/>
                      </a:lnTo>
                      <a:cubicBezTo>
                        <a:pt x="98947" y="834"/>
                        <a:pt x="99365" y="0"/>
                        <a:pt x="101983" y="0"/>
                      </a:cubicBezTo>
                      <a:lnTo>
                        <a:pt x="111930" y="0"/>
                      </a:lnTo>
                      <a:cubicBezTo>
                        <a:pt x="113396" y="0"/>
                        <a:pt x="115281" y="0"/>
                        <a:pt x="115281" y="1981"/>
                      </a:cubicBezTo>
                      <a:cubicBezTo>
                        <a:pt x="115281" y="2503"/>
                        <a:pt x="114967" y="3858"/>
                        <a:pt x="114652" y="5005"/>
                      </a:cubicBezTo>
                      <a:lnTo>
                        <a:pt x="90361" y="83415"/>
                      </a:lnTo>
                      <a:cubicBezTo>
                        <a:pt x="89523" y="86126"/>
                        <a:pt x="89209" y="86543"/>
                        <a:pt x="86801" y="86543"/>
                      </a:cubicBezTo>
                      <a:lnTo>
                        <a:pt x="76016" y="86543"/>
                      </a:lnTo>
                      <a:cubicBezTo>
                        <a:pt x="73503" y="86543"/>
                        <a:pt x="72875" y="86022"/>
                        <a:pt x="72037" y="83415"/>
                      </a:cubicBezTo>
                      <a:lnTo>
                        <a:pt x="57797" y="3858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5" name="Freeform 34">
                  <a:extLst>
                    <a:ext uri="{FF2B5EF4-FFF2-40B4-BE49-F238E27FC236}">
                      <a16:creationId xmlns:a16="http://schemas.microsoft.com/office/drawing/2014/main" id="{38B5F061-2C5F-BC6D-4F32-EAD8EFA2D26D}"/>
                    </a:ext>
                  </a:extLst>
                </p:cNvPr>
                <p:cNvSpPr/>
                <p:nvPr/>
              </p:nvSpPr>
              <p:spPr>
                <a:xfrm>
                  <a:off x="10398187" y="697139"/>
                  <a:ext cx="80113" cy="90922"/>
                </a:xfrm>
                <a:custGeom>
                  <a:avLst/>
                  <a:gdLst>
                    <a:gd name="connsiteX0" fmla="*/ 39893 w 80113"/>
                    <a:gd name="connsiteY0" fmla="*/ 90922 h 90922"/>
                    <a:gd name="connsiteX1" fmla="*/ 0 w 80113"/>
                    <a:gd name="connsiteY1" fmla="*/ 45461 h 90922"/>
                    <a:gd name="connsiteX2" fmla="*/ 40312 w 80113"/>
                    <a:gd name="connsiteY2" fmla="*/ 0 h 90922"/>
                    <a:gd name="connsiteX3" fmla="*/ 80100 w 80113"/>
                    <a:gd name="connsiteY3" fmla="*/ 44418 h 90922"/>
                    <a:gd name="connsiteX4" fmla="*/ 39998 w 80113"/>
                    <a:gd name="connsiteY4" fmla="*/ 90922 h 90922"/>
                    <a:gd name="connsiteX5" fmla="*/ 39369 w 80113"/>
                    <a:gd name="connsiteY5" fmla="*/ 12408 h 90922"/>
                    <a:gd name="connsiteX6" fmla="*/ 21779 w 80113"/>
                    <a:gd name="connsiteY6" fmla="*/ 42959 h 90922"/>
                    <a:gd name="connsiteX7" fmla="*/ 40940 w 80113"/>
                    <a:gd name="connsiteY7" fmla="*/ 77055 h 90922"/>
                    <a:gd name="connsiteX8" fmla="*/ 58426 w 80113"/>
                    <a:gd name="connsiteY8" fmla="*/ 43480 h 90922"/>
                    <a:gd name="connsiteX9" fmla="*/ 39474 w 80113"/>
                    <a:gd name="connsiteY9" fmla="*/ 124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0113" h="90922">
                      <a:moveTo>
                        <a:pt x="39893" y="90922"/>
                      </a:moveTo>
                      <a:cubicBezTo>
                        <a:pt x="15182" y="90922"/>
                        <a:pt x="0" y="71216"/>
                        <a:pt x="0" y="45461"/>
                      </a:cubicBezTo>
                      <a:cubicBezTo>
                        <a:pt x="0" y="19707"/>
                        <a:pt x="15810" y="0"/>
                        <a:pt x="40312" y="0"/>
                      </a:cubicBezTo>
                      <a:cubicBezTo>
                        <a:pt x="67640" y="0"/>
                        <a:pt x="79576" y="24190"/>
                        <a:pt x="80100" y="44418"/>
                      </a:cubicBezTo>
                      <a:cubicBezTo>
                        <a:pt x="80623" y="69026"/>
                        <a:pt x="66174" y="90922"/>
                        <a:pt x="39998" y="90922"/>
                      </a:cubicBezTo>
                      <a:moveTo>
                        <a:pt x="39369" y="12408"/>
                      </a:moveTo>
                      <a:cubicBezTo>
                        <a:pt x="27956" y="12408"/>
                        <a:pt x="21779" y="26067"/>
                        <a:pt x="21779" y="42959"/>
                      </a:cubicBezTo>
                      <a:cubicBezTo>
                        <a:pt x="21779" y="61727"/>
                        <a:pt x="29841" y="77055"/>
                        <a:pt x="40940" y="77055"/>
                      </a:cubicBezTo>
                      <a:cubicBezTo>
                        <a:pt x="52039" y="77055"/>
                        <a:pt x="59263" y="62666"/>
                        <a:pt x="58426" y="43480"/>
                      </a:cubicBezTo>
                      <a:cubicBezTo>
                        <a:pt x="57588" y="23565"/>
                        <a:pt x="49316" y="12408"/>
                        <a:pt x="39474" y="12408"/>
                      </a:cubicBezTo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6" name="Freeform 35">
                  <a:extLst>
                    <a:ext uri="{FF2B5EF4-FFF2-40B4-BE49-F238E27FC236}">
                      <a16:creationId xmlns:a16="http://schemas.microsoft.com/office/drawing/2014/main" id="{1D880F58-C0CF-1AA7-29C9-B25F3405273D}"/>
                    </a:ext>
                  </a:extLst>
                </p:cNvPr>
                <p:cNvSpPr/>
                <p:nvPr/>
              </p:nvSpPr>
              <p:spPr>
                <a:xfrm>
                  <a:off x="10487606" y="697243"/>
                  <a:ext cx="55598" cy="88732"/>
                </a:xfrm>
                <a:custGeom>
                  <a:avLst/>
                  <a:gdLst>
                    <a:gd name="connsiteX0" fmla="*/ 20941 w 55598"/>
                    <a:gd name="connsiteY0" fmla="*/ 85188 h 88732"/>
                    <a:gd name="connsiteX1" fmla="*/ 17381 w 55598"/>
                    <a:gd name="connsiteY1" fmla="*/ 88733 h 88732"/>
                    <a:gd name="connsiteX2" fmla="*/ 3665 w 55598"/>
                    <a:gd name="connsiteY2" fmla="*/ 88733 h 88732"/>
                    <a:gd name="connsiteX3" fmla="*/ 0 w 55598"/>
                    <a:gd name="connsiteY3" fmla="*/ 85188 h 88732"/>
                    <a:gd name="connsiteX4" fmla="*/ 0 w 55598"/>
                    <a:gd name="connsiteY4" fmla="*/ 15328 h 88732"/>
                    <a:gd name="connsiteX5" fmla="*/ 4817 w 55598"/>
                    <a:gd name="connsiteY5" fmla="*/ 5839 h 88732"/>
                    <a:gd name="connsiteX6" fmla="*/ 35495 w 55598"/>
                    <a:gd name="connsiteY6" fmla="*/ 0 h 88732"/>
                    <a:gd name="connsiteX7" fmla="*/ 55599 w 55598"/>
                    <a:gd name="connsiteY7" fmla="*/ 12512 h 88732"/>
                    <a:gd name="connsiteX8" fmla="*/ 46699 w 55598"/>
                    <a:gd name="connsiteY8" fmla="*/ 21584 h 88732"/>
                    <a:gd name="connsiteX9" fmla="*/ 38113 w 55598"/>
                    <a:gd name="connsiteY9" fmla="*/ 15223 h 88732"/>
                    <a:gd name="connsiteX10" fmla="*/ 29737 w 55598"/>
                    <a:gd name="connsiteY10" fmla="*/ 10531 h 88732"/>
                    <a:gd name="connsiteX11" fmla="*/ 20837 w 55598"/>
                    <a:gd name="connsiteY11" fmla="*/ 20541 h 88732"/>
                    <a:gd name="connsiteX12" fmla="*/ 20837 w 55598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598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9" y="7924"/>
                        <a:pt x="4817" y="5839"/>
                      </a:cubicBezTo>
                      <a:cubicBezTo>
                        <a:pt x="10471" y="2711"/>
                        <a:pt x="22616" y="0"/>
                        <a:pt x="35495" y="0"/>
                      </a:cubicBezTo>
                      <a:cubicBezTo>
                        <a:pt x="45861" y="0"/>
                        <a:pt x="55599" y="2711"/>
                        <a:pt x="55599" y="12512"/>
                      </a:cubicBezTo>
                      <a:cubicBezTo>
                        <a:pt x="55599" y="17517"/>
                        <a:pt x="52039" y="21584"/>
                        <a:pt x="46699" y="21584"/>
                      </a:cubicBezTo>
                      <a:cubicBezTo>
                        <a:pt x="42197" y="21584"/>
                        <a:pt x="40626" y="19081"/>
                        <a:pt x="38113" y="15223"/>
                      </a:cubicBezTo>
                      <a:cubicBezTo>
                        <a:pt x="36647" y="13242"/>
                        <a:pt x="34762" y="10531"/>
                        <a:pt x="29737" y="10531"/>
                      </a:cubicBezTo>
                      <a:cubicBezTo>
                        <a:pt x="21046" y="10531"/>
                        <a:pt x="20837" y="16370"/>
                        <a:pt x="20837" y="20541"/>
                      </a:cubicBezTo>
                      <a:lnTo>
                        <a:pt x="20837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7" name="Freeform 36">
                  <a:extLst>
                    <a:ext uri="{FF2B5EF4-FFF2-40B4-BE49-F238E27FC236}">
                      <a16:creationId xmlns:a16="http://schemas.microsoft.com/office/drawing/2014/main" id="{CDBF9D45-BA13-BFBC-D517-266AF53D2B85}"/>
                    </a:ext>
                  </a:extLst>
                </p:cNvPr>
                <p:cNvSpPr/>
                <p:nvPr/>
              </p:nvSpPr>
              <p:spPr>
                <a:xfrm>
                  <a:off x="10545613" y="658038"/>
                  <a:ext cx="77167" cy="127937"/>
                </a:xfrm>
                <a:custGeom>
                  <a:avLst/>
                  <a:gdLst>
                    <a:gd name="connsiteX0" fmla="*/ 41149 w 77167"/>
                    <a:gd name="connsiteY0" fmla="*/ 78097 h 127937"/>
                    <a:gd name="connsiteX1" fmla="*/ 75702 w 77167"/>
                    <a:gd name="connsiteY1" fmla="*/ 122933 h 127937"/>
                    <a:gd name="connsiteX2" fmla="*/ 77168 w 77167"/>
                    <a:gd name="connsiteY2" fmla="*/ 125748 h 127937"/>
                    <a:gd name="connsiteX3" fmla="*/ 73818 w 77167"/>
                    <a:gd name="connsiteY3" fmla="*/ 127938 h 127937"/>
                    <a:gd name="connsiteX4" fmla="*/ 56332 w 77167"/>
                    <a:gd name="connsiteY4" fmla="*/ 127938 h 127937"/>
                    <a:gd name="connsiteX5" fmla="*/ 50782 w 77167"/>
                    <a:gd name="connsiteY5" fmla="*/ 125435 h 127937"/>
                    <a:gd name="connsiteX6" fmla="*/ 20627 w 77167"/>
                    <a:gd name="connsiteY6" fmla="*/ 85292 h 127937"/>
                    <a:gd name="connsiteX7" fmla="*/ 20627 w 77167"/>
                    <a:gd name="connsiteY7" fmla="*/ 124706 h 127937"/>
                    <a:gd name="connsiteX8" fmla="*/ 16962 w 77167"/>
                    <a:gd name="connsiteY8" fmla="*/ 127834 h 127937"/>
                    <a:gd name="connsiteX9" fmla="*/ 3560 w 77167"/>
                    <a:gd name="connsiteY9" fmla="*/ 127834 h 127937"/>
                    <a:gd name="connsiteX10" fmla="*/ 0 w 77167"/>
                    <a:gd name="connsiteY10" fmla="*/ 124497 h 127937"/>
                    <a:gd name="connsiteX11" fmla="*/ 0 w 77167"/>
                    <a:gd name="connsiteY11" fmla="*/ 3128 h 127937"/>
                    <a:gd name="connsiteX12" fmla="*/ 3351 w 77167"/>
                    <a:gd name="connsiteY12" fmla="*/ 0 h 127937"/>
                    <a:gd name="connsiteX13" fmla="*/ 16962 w 77167"/>
                    <a:gd name="connsiteY13" fmla="*/ 0 h 127937"/>
                    <a:gd name="connsiteX14" fmla="*/ 20627 w 77167"/>
                    <a:gd name="connsiteY14" fmla="*/ 3024 h 127937"/>
                    <a:gd name="connsiteX15" fmla="*/ 20627 w 77167"/>
                    <a:gd name="connsiteY15" fmla="*/ 78097 h 127937"/>
                    <a:gd name="connsiteX16" fmla="*/ 50782 w 77167"/>
                    <a:gd name="connsiteY16" fmla="*/ 44627 h 127937"/>
                    <a:gd name="connsiteX17" fmla="*/ 57484 w 77167"/>
                    <a:gd name="connsiteY17" fmla="*/ 41290 h 127937"/>
                    <a:gd name="connsiteX18" fmla="*/ 68896 w 77167"/>
                    <a:gd name="connsiteY18" fmla="*/ 41290 h 127937"/>
                    <a:gd name="connsiteX19" fmla="*/ 72247 w 77167"/>
                    <a:gd name="connsiteY19" fmla="*/ 43480 h 127937"/>
                    <a:gd name="connsiteX20" fmla="*/ 70362 w 77167"/>
                    <a:gd name="connsiteY20" fmla="*/ 46817 h 127937"/>
                    <a:gd name="connsiteX21" fmla="*/ 40940 w 77167"/>
                    <a:gd name="connsiteY21" fmla="*/ 78097 h 1279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77167" h="127937">
                      <a:moveTo>
                        <a:pt x="41149" y="78097"/>
                      </a:moveTo>
                      <a:lnTo>
                        <a:pt x="75702" y="122933"/>
                      </a:lnTo>
                      <a:cubicBezTo>
                        <a:pt x="76540" y="124080"/>
                        <a:pt x="77168" y="124914"/>
                        <a:pt x="77168" y="125748"/>
                      </a:cubicBezTo>
                      <a:cubicBezTo>
                        <a:pt x="77168" y="127625"/>
                        <a:pt x="75493" y="127938"/>
                        <a:pt x="73818" y="127938"/>
                      </a:cubicBezTo>
                      <a:lnTo>
                        <a:pt x="56332" y="127938"/>
                      </a:lnTo>
                      <a:cubicBezTo>
                        <a:pt x="53191" y="127938"/>
                        <a:pt x="52667" y="127729"/>
                        <a:pt x="50782" y="125435"/>
                      </a:cubicBezTo>
                      <a:lnTo>
                        <a:pt x="20627" y="85292"/>
                      </a:lnTo>
                      <a:lnTo>
                        <a:pt x="20627" y="124706"/>
                      </a:lnTo>
                      <a:cubicBezTo>
                        <a:pt x="20627" y="127729"/>
                        <a:pt x="19475" y="127834"/>
                        <a:pt x="16962" y="127834"/>
                      </a:cubicBezTo>
                      <a:lnTo>
                        <a:pt x="3560" y="127834"/>
                      </a:lnTo>
                      <a:cubicBezTo>
                        <a:pt x="524" y="127834"/>
                        <a:pt x="0" y="127208"/>
                        <a:pt x="0" y="124497"/>
                      </a:cubicBezTo>
                      <a:lnTo>
                        <a:pt x="0" y="3128"/>
                      </a:lnTo>
                      <a:cubicBezTo>
                        <a:pt x="0" y="313"/>
                        <a:pt x="1152" y="0"/>
                        <a:pt x="3351" y="0"/>
                      </a:cubicBezTo>
                      <a:lnTo>
                        <a:pt x="16962" y="0"/>
                      </a:lnTo>
                      <a:cubicBezTo>
                        <a:pt x="19475" y="0"/>
                        <a:pt x="20627" y="0"/>
                        <a:pt x="20627" y="3024"/>
                      </a:cubicBezTo>
                      <a:lnTo>
                        <a:pt x="20627" y="78097"/>
                      </a:lnTo>
                      <a:lnTo>
                        <a:pt x="50782" y="44627"/>
                      </a:lnTo>
                      <a:cubicBezTo>
                        <a:pt x="53295" y="41812"/>
                        <a:pt x="53923" y="41290"/>
                        <a:pt x="57484" y="41290"/>
                      </a:cubicBezTo>
                      <a:lnTo>
                        <a:pt x="68896" y="41290"/>
                      </a:lnTo>
                      <a:cubicBezTo>
                        <a:pt x="69943" y="41290"/>
                        <a:pt x="72247" y="41290"/>
                        <a:pt x="72247" y="43480"/>
                      </a:cubicBezTo>
                      <a:cubicBezTo>
                        <a:pt x="72247" y="44627"/>
                        <a:pt x="71409" y="45670"/>
                        <a:pt x="70362" y="46817"/>
                      </a:cubicBezTo>
                      <a:lnTo>
                        <a:pt x="40940" y="78097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</p:grpSp>
          <p:sp>
            <p:nvSpPr>
              <p:cNvPr id="38" name="Freeform 37">
                <a:extLst>
                  <a:ext uri="{FF2B5EF4-FFF2-40B4-BE49-F238E27FC236}">
                    <a16:creationId xmlns:a16="http://schemas.microsoft.com/office/drawing/2014/main" id="{9EC40785-53E5-4821-E4CC-6DBAE5D94F39}"/>
                  </a:ext>
                </a:extLst>
              </p:cNvPr>
              <p:cNvSpPr/>
              <p:nvPr/>
            </p:nvSpPr>
            <p:spPr>
              <a:xfrm>
                <a:off x="10117158" y="855627"/>
                <a:ext cx="89313" cy="81538"/>
              </a:xfrm>
              <a:custGeom>
                <a:avLst/>
                <a:gdLst>
                  <a:gd name="connsiteX0" fmla="*/ 40416 w 89313"/>
                  <a:gd name="connsiteY0" fmla="*/ 0 h 81538"/>
                  <a:gd name="connsiteX1" fmla="*/ 55599 w 89313"/>
                  <a:gd name="connsiteY1" fmla="*/ 30655 h 81538"/>
                  <a:gd name="connsiteX2" fmla="*/ 89314 w 89313"/>
                  <a:gd name="connsiteY2" fmla="*/ 36390 h 81538"/>
                  <a:gd name="connsiteX3" fmla="*/ 65231 w 89313"/>
                  <a:gd name="connsiteY3" fmla="*/ 50779 h 81538"/>
                  <a:gd name="connsiteX4" fmla="*/ 79157 w 89313"/>
                  <a:gd name="connsiteY4" fmla="*/ 81538 h 81538"/>
                  <a:gd name="connsiteX5" fmla="*/ 49002 w 89313"/>
                  <a:gd name="connsiteY5" fmla="*/ 59955 h 81538"/>
                  <a:gd name="connsiteX6" fmla="*/ 23873 w 89313"/>
                  <a:gd name="connsiteY6" fmla="*/ 73405 h 81538"/>
                  <a:gd name="connsiteX7" fmla="*/ 29422 w 89313"/>
                  <a:gd name="connsiteY7" fmla="*/ 45357 h 81538"/>
                  <a:gd name="connsiteX8" fmla="*/ 0 w 89313"/>
                  <a:gd name="connsiteY8" fmla="*/ 22522 h 81538"/>
                  <a:gd name="connsiteX9" fmla="*/ 33610 w 89313"/>
                  <a:gd name="connsiteY9" fmla="*/ 27214 h 81538"/>
                  <a:gd name="connsiteX10" fmla="*/ 40416 w 89313"/>
                  <a:gd name="connsiteY10" fmla="*/ 0 h 815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9313" h="81538">
                    <a:moveTo>
                      <a:pt x="40416" y="0"/>
                    </a:moveTo>
                    <a:lnTo>
                      <a:pt x="55599" y="30655"/>
                    </a:lnTo>
                    <a:lnTo>
                      <a:pt x="89314" y="36390"/>
                    </a:lnTo>
                    <a:lnTo>
                      <a:pt x="65231" y="50779"/>
                    </a:lnTo>
                    <a:lnTo>
                      <a:pt x="79157" y="81538"/>
                    </a:lnTo>
                    <a:lnTo>
                      <a:pt x="49002" y="59955"/>
                    </a:lnTo>
                    <a:lnTo>
                      <a:pt x="23873" y="73405"/>
                    </a:lnTo>
                    <a:lnTo>
                      <a:pt x="29422" y="45357"/>
                    </a:lnTo>
                    <a:lnTo>
                      <a:pt x="0" y="22522"/>
                    </a:lnTo>
                    <a:lnTo>
                      <a:pt x="33610" y="27214"/>
                    </a:lnTo>
                    <a:lnTo>
                      <a:pt x="40416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39" name="Freeform 38">
                <a:extLst>
                  <a:ext uri="{FF2B5EF4-FFF2-40B4-BE49-F238E27FC236}">
                    <a16:creationId xmlns:a16="http://schemas.microsoft.com/office/drawing/2014/main" id="{5F9723F3-1E60-394A-E114-FA25D49859B6}"/>
                  </a:ext>
                </a:extLst>
              </p:cNvPr>
              <p:cNvSpPr/>
              <p:nvPr/>
            </p:nvSpPr>
            <p:spPr>
              <a:xfrm>
                <a:off x="9979470" y="262233"/>
                <a:ext cx="116013" cy="108856"/>
              </a:xfrm>
              <a:custGeom>
                <a:avLst/>
                <a:gdLst>
                  <a:gd name="connsiteX0" fmla="*/ 52772 w 116013"/>
                  <a:gd name="connsiteY0" fmla="*/ 0 h 108856"/>
                  <a:gd name="connsiteX1" fmla="*/ 72142 w 116013"/>
                  <a:gd name="connsiteY1" fmla="*/ 40978 h 108856"/>
                  <a:gd name="connsiteX2" fmla="*/ 116014 w 116013"/>
                  <a:gd name="connsiteY2" fmla="*/ 53907 h 108856"/>
                  <a:gd name="connsiteX3" fmla="*/ 84393 w 116013"/>
                  <a:gd name="connsiteY3" fmla="*/ 67879 h 108856"/>
                  <a:gd name="connsiteX4" fmla="*/ 102298 w 116013"/>
                  <a:gd name="connsiteY4" fmla="*/ 108857 h 108856"/>
                  <a:gd name="connsiteX5" fmla="*/ 63242 w 116013"/>
                  <a:gd name="connsiteY5" fmla="*/ 76846 h 108856"/>
                  <a:gd name="connsiteX6" fmla="*/ 30260 w 116013"/>
                  <a:gd name="connsiteY6" fmla="*/ 89984 h 108856"/>
                  <a:gd name="connsiteX7" fmla="*/ 37904 w 116013"/>
                  <a:gd name="connsiteY7" fmla="*/ 55262 h 108856"/>
                  <a:gd name="connsiteX8" fmla="*/ 0 w 116013"/>
                  <a:gd name="connsiteY8" fmla="*/ 21896 h 108856"/>
                  <a:gd name="connsiteX9" fmla="*/ 43453 w 116013"/>
                  <a:gd name="connsiteY9" fmla="*/ 33053 h 108856"/>
                  <a:gd name="connsiteX10" fmla="*/ 52772 w 116013"/>
                  <a:gd name="connsiteY10" fmla="*/ 0 h 1088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6013" h="108856">
                    <a:moveTo>
                      <a:pt x="52772" y="0"/>
                    </a:moveTo>
                    <a:lnTo>
                      <a:pt x="72142" y="40978"/>
                    </a:lnTo>
                    <a:lnTo>
                      <a:pt x="116014" y="53907"/>
                    </a:lnTo>
                    <a:lnTo>
                      <a:pt x="84393" y="67879"/>
                    </a:lnTo>
                    <a:lnTo>
                      <a:pt x="102298" y="108857"/>
                    </a:lnTo>
                    <a:lnTo>
                      <a:pt x="63242" y="76846"/>
                    </a:lnTo>
                    <a:lnTo>
                      <a:pt x="30260" y="89984"/>
                    </a:lnTo>
                    <a:lnTo>
                      <a:pt x="37904" y="55262"/>
                    </a:lnTo>
                    <a:lnTo>
                      <a:pt x="0" y="21896"/>
                    </a:lnTo>
                    <a:lnTo>
                      <a:pt x="43453" y="33053"/>
                    </a:lnTo>
                    <a:lnTo>
                      <a:pt x="5277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0" name="Freeform 39">
                <a:extLst>
                  <a:ext uri="{FF2B5EF4-FFF2-40B4-BE49-F238E27FC236}">
                    <a16:creationId xmlns:a16="http://schemas.microsoft.com/office/drawing/2014/main" id="{D1263F8D-B533-D1F4-0941-41451A2130FA}"/>
                  </a:ext>
                </a:extLst>
              </p:cNvPr>
              <p:cNvSpPr/>
              <p:nvPr/>
            </p:nvSpPr>
            <p:spPr>
              <a:xfrm>
                <a:off x="10005541" y="787227"/>
                <a:ext cx="98213" cy="91756"/>
              </a:xfrm>
              <a:custGeom>
                <a:avLst/>
                <a:gdLst>
                  <a:gd name="connsiteX0" fmla="*/ 44604 w 98213"/>
                  <a:gd name="connsiteY0" fmla="*/ 0 h 91756"/>
                  <a:gd name="connsiteX1" fmla="*/ 61043 w 98213"/>
                  <a:gd name="connsiteY1" fmla="*/ 34409 h 91756"/>
                  <a:gd name="connsiteX2" fmla="*/ 98214 w 98213"/>
                  <a:gd name="connsiteY2" fmla="*/ 41499 h 91756"/>
                  <a:gd name="connsiteX3" fmla="*/ 71514 w 98213"/>
                  <a:gd name="connsiteY3" fmla="*/ 57139 h 91756"/>
                  <a:gd name="connsiteX4" fmla="*/ 86801 w 98213"/>
                  <a:gd name="connsiteY4" fmla="*/ 91757 h 91756"/>
                  <a:gd name="connsiteX5" fmla="*/ 53609 w 98213"/>
                  <a:gd name="connsiteY5" fmla="*/ 67045 h 91756"/>
                  <a:gd name="connsiteX6" fmla="*/ 25862 w 98213"/>
                  <a:gd name="connsiteY6" fmla="*/ 81642 h 91756"/>
                  <a:gd name="connsiteX7" fmla="*/ 32145 w 98213"/>
                  <a:gd name="connsiteY7" fmla="*/ 50466 h 91756"/>
                  <a:gd name="connsiteX8" fmla="*/ 0 w 98213"/>
                  <a:gd name="connsiteY8" fmla="*/ 24295 h 91756"/>
                  <a:gd name="connsiteX9" fmla="*/ 36751 w 98213"/>
                  <a:gd name="connsiteY9" fmla="*/ 30134 h 91756"/>
                  <a:gd name="connsiteX10" fmla="*/ 44604 w 98213"/>
                  <a:gd name="connsiteY10" fmla="*/ 0 h 91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8213" h="91756">
                    <a:moveTo>
                      <a:pt x="44604" y="0"/>
                    </a:moveTo>
                    <a:lnTo>
                      <a:pt x="61043" y="34409"/>
                    </a:lnTo>
                    <a:lnTo>
                      <a:pt x="98214" y="41499"/>
                    </a:lnTo>
                    <a:lnTo>
                      <a:pt x="71514" y="57139"/>
                    </a:lnTo>
                    <a:lnTo>
                      <a:pt x="86801" y="91757"/>
                    </a:lnTo>
                    <a:lnTo>
                      <a:pt x="53609" y="67045"/>
                    </a:lnTo>
                    <a:lnTo>
                      <a:pt x="25862" y="81642"/>
                    </a:lnTo>
                    <a:lnTo>
                      <a:pt x="32145" y="50466"/>
                    </a:lnTo>
                    <a:lnTo>
                      <a:pt x="0" y="24295"/>
                    </a:lnTo>
                    <a:lnTo>
                      <a:pt x="36751" y="30134"/>
                    </a:lnTo>
                    <a:lnTo>
                      <a:pt x="44604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1" name="Freeform 40">
                <a:extLst>
                  <a:ext uri="{FF2B5EF4-FFF2-40B4-BE49-F238E27FC236}">
                    <a16:creationId xmlns:a16="http://schemas.microsoft.com/office/drawing/2014/main" id="{23347428-6521-84A1-EB69-32F75919B229}"/>
                  </a:ext>
                </a:extLst>
              </p:cNvPr>
              <p:cNvSpPr/>
              <p:nvPr/>
            </p:nvSpPr>
            <p:spPr>
              <a:xfrm>
                <a:off x="9895077" y="366085"/>
                <a:ext cx="133290" cy="126999"/>
              </a:xfrm>
              <a:custGeom>
                <a:avLst/>
                <a:gdLst>
                  <a:gd name="connsiteX0" fmla="*/ 60834 w 133290"/>
                  <a:gd name="connsiteY0" fmla="*/ 0 h 126999"/>
                  <a:gd name="connsiteX1" fmla="*/ 82927 w 133290"/>
                  <a:gd name="connsiteY1" fmla="*/ 47755 h 126999"/>
                  <a:gd name="connsiteX2" fmla="*/ 133290 w 133290"/>
                  <a:gd name="connsiteY2" fmla="*/ 61102 h 126999"/>
                  <a:gd name="connsiteX3" fmla="*/ 96853 w 133290"/>
                  <a:gd name="connsiteY3" fmla="*/ 79140 h 126999"/>
                  <a:gd name="connsiteX4" fmla="*/ 117270 w 133290"/>
                  <a:gd name="connsiteY4" fmla="*/ 126999 h 126999"/>
                  <a:gd name="connsiteX5" fmla="*/ 72456 w 133290"/>
                  <a:gd name="connsiteY5" fmla="*/ 90714 h 126999"/>
                  <a:gd name="connsiteX6" fmla="*/ 34553 w 133290"/>
                  <a:gd name="connsiteY6" fmla="*/ 107605 h 126999"/>
                  <a:gd name="connsiteX7" fmla="*/ 43453 w 133290"/>
                  <a:gd name="connsiteY7" fmla="*/ 66211 h 126999"/>
                  <a:gd name="connsiteX8" fmla="*/ 0 w 133290"/>
                  <a:gd name="connsiteY8" fmla="*/ 28257 h 126999"/>
                  <a:gd name="connsiteX9" fmla="*/ 49945 w 133290"/>
                  <a:gd name="connsiteY9" fmla="*/ 39622 h 126999"/>
                  <a:gd name="connsiteX10" fmla="*/ 60834 w 133290"/>
                  <a:gd name="connsiteY10" fmla="*/ 0 h 1269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33290" h="126999">
                    <a:moveTo>
                      <a:pt x="60834" y="0"/>
                    </a:moveTo>
                    <a:lnTo>
                      <a:pt x="82927" y="47755"/>
                    </a:lnTo>
                    <a:lnTo>
                      <a:pt x="133290" y="61102"/>
                    </a:lnTo>
                    <a:lnTo>
                      <a:pt x="96853" y="79140"/>
                    </a:lnTo>
                    <a:lnTo>
                      <a:pt x="117270" y="126999"/>
                    </a:lnTo>
                    <a:lnTo>
                      <a:pt x="72456" y="90714"/>
                    </a:lnTo>
                    <a:lnTo>
                      <a:pt x="34553" y="107605"/>
                    </a:lnTo>
                    <a:lnTo>
                      <a:pt x="43453" y="66211"/>
                    </a:lnTo>
                    <a:lnTo>
                      <a:pt x="0" y="28257"/>
                    </a:lnTo>
                    <a:lnTo>
                      <a:pt x="49945" y="39622"/>
                    </a:lnTo>
                    <a:lnTo>
                      <a:pt x="60834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2" name="Freeform 41">
                <a:extLst>
                  <a:ext uri="{FF2B5EF4-FFF2-40B4-BE49-F238E27FC236}">
                    <a16:creationId xmlns:a16="http://schemas.microsoft.com/office/drawing/2014/main" id="{930DEE02-04A9-374D-08F8-CE596DE9097C}"/>
                  </a:ext>
                </a:extLst>
              </p:cNvPr>
              <p:cNvSpPr/>
              <p:nvPr/>
            </p:nvSpPr>
            <p:spPr>
              <a:xfrm>
                <a:off x="9916332" y="661792"/>
                <a:ext cx="115699" cy="109795"/>
              </a:xfrm>
              <a:custGeom>
                <a:avLst/>
                <a:gdLst>
                  <a:gd name="connsiteX0" fmla="*/ 52772 w 115699"/>
                  <a:gd name="connsiteY0" fmla="*/ 0 h 109795"/>
                  <a:gd name="connsiteX1" fmla="*/ 72037 w 115699"/>
                  <a:gd name="connsiteY1" fmla="*/ 41186 h 109795"/>
                  <a:gd name="connsiteX2" fmla="*/ 115700 w 115699"/>
                  <a:gd name="connsiteY2" fmla="*/ 50570 h 109795"/>
                  <a:gd name="connsiteX3" fmla="*/ 84183 w 115699"/>
                  <a:gd name="connsiteY3" fmla="*/ 68400 h 109795"/>
                  <a:gd name="connsiteX4" fmla="*/ 101983 w 115699"/>
                  <a:gd name="connsiteY4" fmla="*/ 109795 h 109795"/>
                  <a:gd name="connsiteX5" fmla="*/ 63033 w 115699"/>
                  <a:gd name="connsiteY5" fmla="*/ 79661 h 109795"/>
                  <a:gd name="connsiteX6" fmla="*/ 30155 w 115699"/>
                  <a:gd name="connsiteY6" fmla="*/ 96344 h 109795"/>
                  <a:gd name="connsiteX7" fmla="*/ 37799 w 115699"/>
                  <a:gd name="connsiteY7" fmla="*/ 59433 h 109795"/>
                  <a:gd name="connsiteX8" fmla="*/ 0 w 115699"/>
                  <a:gd name="connsiteY8" fmla="*/ 27736 h 109795"/>
                  <a:gd name="connsiteX9" fmla="*/ 43453 w 115699"/>
                  <a:gd name="connsiteY9" fmla="*/ 35556 h 109795"/>
                  <a:gd name="connsiteX10" fmla="*/ 52772 w 115699"/>
                  <a:gd name="connsiteY10" fmla="*/ 0 h 109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5699" h="109795">
                    <a:moveTo>
                      <a:pt x="52772" y="0"/>
                    </a:moveTo>
                    <a:lnTo>
                      <a:pt x="72037" y="41186"/>
                    </a:lnTo>
                    <a:lnTo>
                      <a:pt x="115700" y="50570"/>
                    </a:lnTo>
                    <a:lnTo>
                      <a:pt x="84183" y="68400"/>
                    </a:lnTo>
                    <a:lnTo>
                      <a:pt x="101983" y="109795"/>
                    </a:lnTo>
                    <a:lnTo>
                      <a:pt x="63033" y="79661"/>
                    </a:lnTo>
                    <a:lnTo>
                      <a:pt x="30155" y="96344"/>
                    </a:lnTo>
                    <a:lnTo>
                      <a:pt x="37799" y="59433"/>
                    </a:lnTo>
                    <a:lnTo>
                      <a:pt x="0" y="27736"/>
                    </a:lnTo>
                    <a:lnTo>
                      <a:pt x="43453" y="35556"/>
                    </a:lnTo>
                    <a:lnTo>
                      <a:pt x="5277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3" name="Freeform 42">
                <a:extLst>
                  <a:ext uri="{FF2B5EF4-FFF2-40B4-BE49-F238E27FC236}">
                    <a16:creationId xmlns:a16="http://schemas.microsoft.com/office/drawing/2014/main" id="{15B0415E-968A-D501-F550-EF21E972E9F6}"/>
                  </a:ext>
                </a:extLst>
              </p:cNvPr>
              <p:cNvSpPr/>
              <p:nvPr/>
            </p:nvSpPr>
            <p:spPr>
              <a:xfrm>
                <a:off x="9874974" y="517483"/>
                <a:ext cx="125751" cy="120221"/>
              </a:xfrm>
              <a:custGeom>
                <a:avLst/>
                <a:gdLst>
                  <a:gd name="connsiteX0" fmla="*/ 57483 w 125751"/>
                  <a:gd name="connsiteY0" fmla="*/ 0 h 120221"/>
                  <a:gd name="connsiteX1" fmla="*/ 78215 w 125751"/>
                  <a:gd name="connsiteY1" fmla="*/ 45148 h 120221"/>
                  <a:gd name="connsiteX2" fmla="*/ 125751 w 125751"/>
                  <a:gd name="connsiteY2" fmla="*/ 56409 h 120221"/>
                  <a:gd name="connsiteX3" fmla="*/ 91303 w 125751"/>
                  <a:gd name="connsiteY3" fmla="*/ 74865 h 120221"/>
                  <a:gd name="connsiteX4" fmla="*/ 110569 w 125751"/>
                  <a:gd name="connsiteY4" fmla="*/ 120222 h 120221"/>
                  <a:gd name="connsiteX5" fmla="*/ 68373 w 125751"/>
                  <a:gd name="connsiteY5" fmla="*/ 86647 h 120221"/>
                  <a:gd name="connsiteX6" fmla="*/ 32563 w 125751"/>
                  <a:gd name="connsiteY6" fmla="*/ 103852 h 120221"/>
                  <a:gd name="connsiteX7" fmla="*/ 41044 w 125751"/>
                  <a:gd name="connsiteY7" fmla="*/ 64021 h 120221"/>
                  <a:gd name="connsiteX8" fmla="*/ 0 w 125751"/>
                  <a:gd name="connsiteY8" fmla="*/ 28778 h 120221"/>
                  <a:gd name="connsiteX9" fmla="*/ 47118 w 125751"/>
                  <a:gd name="connsiteY9" fmla="*/ 38371 h 120221"/>
                  <a:gd name="connsiteX10" fmla="*/ 57483 w 125751"/>
                  <a:gd name="connsiteY10" fmla="*/ 0 h 120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25751" h="120221">
                    <a:moveTo>
                      <a:pt x="57483" y="0"/>
                    </a:moveTo>
                    <a:lnTo>
                      <a:pt x="78215" y="45148"/>
                    </a:lnTo>
                    <a:lnTo>
                      <a:pt x="125751" y="56409"/>
                    </a:lnTo>
                    <a:lnTo>
                      <a:pt x="91303" y="74865"/>
                    </a:lnTo>
                    <a:lnTo>
                      <a:pt x="110569" y="120222"/>
                    </a:lnTo>
                    <a:lnTo>
                      <a:pt x="68373" y="86647"/>
                    </a:lnTo>
                    <a:lnTo>
                      <a:pt x="32563" y="103852"/>
                    </a:lnTo>
                    <a:lnTo>
                      <a:pt x="41044" y="64021"/>
                    </a:lnTo>
                    <a:lnTo>
                      <a:pt x="0" y="28778"/>
                    </a:lnTo>
                    <a:lnTo>
                      <a:pt x="47118" y="38371"/>
                    </a:lnTo>
                    <a:lnTo>
                      <a:pt x="57483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4" name="Freeform 43">
                <a:extLst>
                  <a:ext uri="{FF2B5EF4-FFF2-40B4-BE49-F238E27FC236}">
                    <a16:creationId xmlns:a16="http://schemas.microsoft.com/office/drawing/2014/main" id="{213E9F6B-91BE-862D-87D0-B03AA191A2E0}"/>
                  </a:ext>
                </a:extLst>
              </p:cNvPr>
              <p:cNvSpPr/>
              <p:nvPr/>
            </p:nvSpPr>
            <p:spPr>
              <a:xfrm>
                <a:off x="10223120" y="877107"/>
                <a:ext cx="83554" cy="74343"/>
              </a:xfrm>
              <a:custGeom>
                <a:avLst/>
                <a:gdLst>
                  <a:gd name="connsiteX0" fmla="*/ 37694 w 83554"/>
                  <a:gd name="connsiteY0" fmla="*/ 0 h 74343"/>
                  <a:gd name="connsiteX1" fmla="*/ 52039 w 83554"/>
                  <a:gd name="connsiteY1" fmla="*/ 27944 h 74343"/>
                  <a:gd name="connsiteX2" fmla="*/ 83555 w 83554"/>
                  <a:gd name="connsiteY2" fmla="*/ 32845 h 74343"/>
                  <a:gd name="connsiteX3" fmla="*/ 61043 w 83554"/>
                  <a:gd name="connsiteY3" fmla="*/ 46295 h 74343"/>
                  <a:gd name="connsiteX4" fmla="*/ 74236 w 83554"/>
                  <a:gd name="connsiteY4" fmla="*/ 74344 h 74343"/>
                  <a:gd name="connsiteX5" fmla="*/ 45966 w 83554"/>
                  <a:gd name="connsiteY5" fmla="*/ 54845 h 74343"/>
                  <a:gd name="connsiteX6" fmla="*/ 22512 w 83554"/>
                  <a:gd name="connsiteY6" fmla="*/ 67462 h 74343"/>
                  <a:gd name="connsiteX7" fmla="*/ 27642 w 83554"/>
                  <a:gd name="connsiteY7" fmla="*/ 41603 h 74343"/>
                  <a:gd name="connsiteX8" fmla="*/ 0 w 83554"/>
                  <a:gd name="connsiteY8" fmla="*/ 20854 h 74343"/>
                  <a:gd name="connsiteX9" fmla="*/ 31412 w 83554"/>
                  <a:gd name="connsiteY9" fmla="*/ 24920 h 74343"/>
                  <a:gd name="connsiteX10" fmla="*/ 37694 w 83554"/>
                  <a:gd name="connsiteY10" fmla="*/ 0 h 74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3554" h="74343">
                    <a:moveTo>
                      <a:pt x="37694" y="0"/>
                    </a:moveTo>
                    <a:lnTo>
                      <a:pt x="52039" y="27944"/>
                    </a:lnTo>
                    <a:lnTo>
                      <a:pt x="83555" y="32845"/>
                    </a:lnTo>
                    <a:lnTo>
                      <a:pt x="61043" y="46295"/>
                    </a:lnTo>
                    <a:lnTo>
                      <a:pt x="74236" y="74344"/>
                    </a:lnTo>
                    <a:lnTo>
                      <a:pt x="45966" y="54845"/>
                    </a:lnTo>
                    <a:lnTo>
                      <a:pt x="22512" y="67462"/>
                    </a:lnTo>
                    <a:lnTo>
                      <a:pt x="27642" y="41603"/>
                    </a:lnTo>
                    <a:lnTo>
                      <a:pt x="0" y="20854"/>
                    </a:lnTo>
                    <a:lnTo>
                      <a:pt x="31412" y="24920"/>
                    </a:lnTo>
                    <a:lnTo>
                      <a:pt x="37694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5" name="Freeform 44">
                <a:extLst>
                  <a:ext uri="{FF2B5EF4-FFF2-40B4-BE49-F238E27FC236}">
                    <a16:creationId xmlns:a16="http://schemas.microsoft.com/office/drawing/2014/main" id="{27262787-5FDC-3931-C07E-282944570F80}"/>
                  </a:ext>
                </a:extLst>
              </p:cNvPr>
              <p:cNvSpPr/>
              <p:nvPr/>
            </p:nvSpPr>
            <p:spPr>
              <a:xfrm>
                <a:off x="10330547" y="873040"/>
                <a:ext cx="61462" cy="53281"/>
              </a:xfrm>
              <a:custGeom>
                <a:avLst/>
                <a:gdLst>
                  <a:gd name="connsiteX0" fmla="*/ 27642 w 61462"/>
                  <a:gd name="connsiteY0" fmla="*/ 0 h 53281"/>
                  <a:gd name="connsiteX1" fmla="*/ 38218 w 61462"/>
                  <a:gd name="connsiteY1" fmla="*/ 20020 h 53281"/>
                  <a:gd name="connsiteX2" fmla="*/ 61462 w 61462"/>
                  <a:gd name="connsiteY2" fmla="*/ 23565 h 53281"/>
                  <a:gd name="connsiteX3" fmla="*/ 44919 w 61462"/>
                  <a:gd name="connsiteY3" fmla="*/ 33262 h 53281"/>
                  <a:gd name="connsiteX4" fmla="*/ 54656 w 61462"/>
                  <a:gd name="connsiteY4" fmla="*/ 53281 h 53281"/>
                  <a:gd name="connsiteX5" fmla="*/ 33820 w 61462"/>
                  <a:gd name="connsiteY5" fmla="*/ 39309 h 53281"/>
                  <a:gd name="connsiteX6" fmla="*/ 16648 w 61462"/>
                  <a:gd name="connsiteY6" fmla="*/ 48381 h 53281"/>
                  <a:gd name="connsiteX7" fmla="*/ 20313 w 61462"/>
                  <a:gd name="connsiteY7" fmla="*/ 29925 h 53281"/>
                  <a:gd name="connsiteX8" fmla="*/ 0 w 61462"/>
                  <a:gd name="connsiteY8" fmla="*/ 15119 h 53281"/>
                  <a:gd name="connsiteX9" fmla="*/ 23035 w 61462"/>
                  <a:gd name="connsiteY9" fmla="*/ 17934 h 53281"/>
                  <a:gd name="connsiteX10" fmla="*/ 27642 w 61462"/>
                  <a:gd name="connsiteY10" fmla="*/ 0 h 53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1462" h="53281">
                    <a:moveTo>
                      <a:pt x="27642" y="0"/>
                    </a:moveTo>
                    <a:lnTo>
                      <a:pt x="38218" y="20020"/>
                    </a:lnTo>
                    <a:lnTo>
                      <a:pt x="61462" y="23565"/>
                    </a:lnTo>
                    <a:lnTo>
                      <a:pt x="44919" y="33262"/>
                    </a:lnTo>
                    <a:lnTo>
                      <a:pt x="54656" y="53281"/>
                    </a:lnTo>
                    <a:lnTo>
                      <a:pt x="33820" y="39309"/>
                    </a:lnTo>
                    <a:lnTo>
                      <a:pt x="16648" y="48381"/>
                    </a:lnTo>
                    <a:lnTo>
                      <a:pt x="20313" y="29925"/>
                    </a:lnTo>
                    <a:lnTo>
                      <a:pt x="0" y="15119"/>
                    </a:lnTo>
                    <a:lnTo>
                      <a:pt x="23035" y="17934"/>
                    </a:lnTo>
                    <a:lnTo>
                      <a:pt x="2764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6" name="Freeform 45">
                <a:extLst>
                  <a:ext uri="{FF2B5EF4-FFF2-40B4-BE49-F238E27FC236}">
                    <a16:creationId xmlns:a16="http://schemas.microsoft.com/office/drawing/2014/main" id="{F29CFC84-24BE-9477-F9A9-9762B742284F}"/>
                  </a:ext>
                </a:extLst>
              </p:cNvPr>
              <p:cNvSpPr/>
              <p:nvPr/>
            </p:nvSpPr>
            <p:spPr>
              <a:xfrm>
                <a:off x="10409286" y="837902"/>
                <a:ext cx="61357" cy="51821"/>
              </a:xfrm>
              <a:custGeom>
                <a:avLst/>
                <a:gdLst>
                  <a:gd name="connsiteX0" fmla="*/ 27538 w 61357"/>
                  <a:gd name="connsiteY0" fmla="*/ 0 h 51821"/>
                  <a:gd name="connsiteX1" fmla="*/ 38217 w 61357"/>
                  <a:gd name="connsiteY1" fmla="*/ 19498 h 51821"/>
                  <a:gd name="connsiteX2" fmla="*/ 61357 w 61357"/>
                  <a:gd name="connsiteY2" fmla="*/ 23043 h 51821"/>
                  <a:gd name="connsiteX3" fmla="*/ 44919 w 61357"/>
                  <a:gd name="connsiteY3" fmla="*/ 32323 h 51821"/>
                  <a:gd name="connsiteX4" fmla="*/ 54761 w 61357"/>
                  <a:gd name="connsiteY4" fmla="*/ 51822 h 51821"/>
                  <a:gd name="connsiteX5" fmla="*/ 33925 w 61357"/>
                  <a:gd name="connsiteY5" fmla="*/ 38267 h 51821"/>
                  <a:gd name="connsiteX6" fmla="*/ 16753 w 61357"/>
                  <a:gd name="connsiteY6" fmla="*/ 46921 h 51821"/>
                  <a:gd name="connsiteX7" fmla="*/ 20417 w 61357"/>
                  <a:gd name="connsiteY7" fmla="*/ 28987 h 51821"/>
                  <a:gd name="connsiteX8" fmla="*/ 0 w 61357"/>
                  <a:gd name="connsiteY8" fmla="*/ 14598 h 51821"/>
                  <a:gd name="connsiteX9" fmla="*/ 23035 w 61357"/>
                  <a:gd name="connsiteY9" fmla="*/ 17413 h 51821"/>
                  <a:gd name="connsiteX10" fmla="*/ 27538 w 61357"/>
                  <a:gd name="connsiteY10" fmla="*/ 0 h 518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1357" h="51821">
                    <a:moveTo>
                      <a:pt x="27538" y="0"/>
                    </a:moveTo>
                    <a:lnTo>
                      <a:pt x="38217" y="19498"/>
                    </a:lnTo>
                    <a:lnTo>
                      <a:pt x="61357" y="23043"/>
                    </a:lnTo>
                    <a:lnTo>
                      <a:pt x="44919" y="32323"/>
                    </a:lnTo>
                    <a:lnTo>
                      <a:pt x="54761" y="51822"/>
                    </a:lnTo>
                    <a:lnTo>
                      <a:pt x="33925" y="38267"/>
                    </a:lnTo>
                    <a:lnTo>
                      <a:pt x="16753" y="46921"/>
                    </a:lnTo>
                    <a:lnTo>
                      <a:pt x="20417" y="28987"/>
                    </a:lnTo>
                    <a:lnTo>
                      <a:pt x="0" y="14598"/>
                    </a:lnTo>
                    <a:lnTo>
                      <a:pt x="23035" y="17413"/>
                    </a:lnTo>
                    <a:lnTo>
                      <a:pt x="27538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7" name="Freeform 46">
                <a:extLst>
                  <a:ext uri="{FF2B5EF4-FFF2-40B4-BE49-F238E27FC236}">
                    <a16:creationId xmlns:a16="http://schemas.microsoft.com/office/drawing/2014/main" id="{19CAF910-44FE-696B-B32B-DADAA20926C0}"/>
                  </a:ext>
                </a:extLst>
              </p:cNvPr>
              <p:cNvSpPr/>
              <p:nvPr/>
            </p:nvSpPr>
            <p:spPr>
              <a:xfrm>
                <a:off x="10339133" y="264110"/>
                <a:ext cx="81670" cy="69547"/>
              </a:xfrm>
              <a:custGeom>
                <a:avLst/>
                <a:gdLst>
                  <a:gd name="connsiteX0" fmla="*/ 36752 w 81670"/>
                  <a:gd name="connsiteY0" fmla="*/ 0 h 69547"/>
                  <a:gd name="connsiteX1" fmla="*/ 50887 w 81670"/>
                  <a:gd name="connsiteY1" fmla="*/ 26276 h 69547"/>
                  <a:gd name="connsiteX2" fmla="*/ 81671 w 81670"/>
                  <a:gd name="connsiteY2" fmla="*/ 36598 h 69547"/>
                  <a:gd name="connsiteX3" fmla="*/ 59682 w 81670"/>
                  <a:gd name="connsiteY3" fmla="*/ 43480 h 69547"/>
                  <a:gd name="connsiteX4" fmla="*/ 72666 w 81670"/>
                  <a:gd name="connsiteY4" fmla="*/ 69547 h 69547"/>
                  <a:gd name="connsiteX5" fmla="*/ 45024 w 81670"/>
                  <a:gd name="connsiteY5" fmla="*/ 47859 h 69547"/>
                  <a:gd name="connsiteX6" fmla="*/ 22093 w 81670"/>
                  <a:gd name="connsiteY6" fmla="*/ 54220 h 69547"/>
                  <a:gd name="connsiteX7" fmla="*/ 27014 w 81670"/>
                  <a:gd name="connsiteY7" fmla="*/ 33262 h 69547"/>
                  <a:gd name="connsiteX8" fmla="*/ 0 w 81670"/>
                  <a:gd name="connsiteY8" fmla="*/ 10635 h 69547"/>
                  <a:gd name="connsiteX9" fmla="*/ 30679 w 81670"/>
                  <a:gd name="connsiteY9" fmla="*/ 19811 h 69547"/>
                  <a:gd name="connsiteX10" fmla="*/ 36752 w 81670"/>
                  <a:gd name="connsiteY10" fmla="*/ 0 h 695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1670" h="69547">
                    <a:moveTo>
                      <a:pt x="36752" y="0"/>
                    </a:moveTo>
                    <a:lnTo>
                      <a:pt x="50887" y="26276"/>
                    </a:lnTo>
                    <a:lnTo>
                      <a:pt x="81671" y="36598"/>
                    </a:lnTo>
                    <a:lnTo>
                      <a:pt x="59682" y="43480"/>
                    </a:lnTo>
                    <a:lnTo>
                      <a:pt x="72666" y="69547"/>
                    </a:lnTo>
                    <a:lnTo>
                      <a:pt x="45024" y="47859"/>
                    </a:lnTo>
                    <a:lnTo>
                      <a:pt x="22093" y="54220"/>
                    </a:lnTo>
                    <a:lnTo>
                      <a:pt x="27014" y="33262"/>
                    </a:lnTo>
                    <a:lnTo>
                      <a:pt x="0" y="10635"/>
                    </a:lnTo>
                    <a:lnTo>
                      <a:pt x="30679" y="19811"/>
                    </a:lnTo>
                    <a:lnTo>
                      <a:pt x="3675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8" name="Freeform 47">
                <a:extLst>
                  <a:ext uri="{FF2B5EF4-FFF2-40B4-BE49-F238E27FC236}">
                    <a16:creationId xmlns:a16="http://schemas.microsoft.com/office/drawing/2014/main" id="{C5114486-D4D4-7A50-5299-97A9A2BF9D72}"/>
                  </a:ext>
                </a:extLst>
              </p:cNvPr>
              <p:cNvSpPr/>
              <p:nvPr/>
            </p:nvSpPr>
            <p:spPr>
              <a:xfrm>
                <a:off x="10223120" y="218232"/>
                <a:ext cx="92873" cy="82163"/>
              </a:xfrm>
              <a:custGeom>
                <a:avLst/>
                <a:gdLst>
                  <a:gd name="connsiteX0" fmla="*/ 41882 w 92873"/>
                  <a:gd name="connsiteY0" fmla="*/ 0 h 82163"/>
                  <a:gd name="connsiteX1" fmla="*/ 57797 w 92873"/>
                  <a:gd name="connsiteY1" fmla="*/ 30968 h 82163"/>
                  <a:gd name="connsiteX2" fmla="*/ 92874 w 92873"/>
                  <a:gd name="connsiteY2" fmla="*/ 42750 h 82163"/>
                  <a:gd name="connsiteX3" fmla="*/ 67849 w 92873"/>
                  <a:gd name="connsiteY3" fmla="*/ 51300 h 82163"/>
                  <a:gd name="connsiteX4" fmla="*/ 82508 w 92873"/>
                  <a:gd name="connsiteY4" fmla="*/ 82164 h 82163"/>
                  <a:gd name="connsiteX5" fmla="*/ 50992 w 92873"/>
                  <a:gd name="connsiteY5" fmla="*/ 56722 h 82163"/>
                  <a:gd name="connsiteX6" fmla="*/ 24815 w 92873"/>
                  <a:gd name="connsiteY6" fmla="*/ 64647 h 82163"/>
                  <a:gd name="connsiteX7" fmla="*/ 30574 w 92873"/>
                  <a:gd name="connsiteY7" fmla="*/ 39726 h 82163"/>
                  <a:gd name="connsiteX8" fmla="*/ 0 w 92873"/>
                  <a:gd name="connsiteY8" fmla="*/ 13242 h 82163"/>
                  <a:gd name="connsiteX9" fmla="*/ 34867 w 92873"/>
                  <a:gd name="connsiteY9" fmla="*/ 23669 h 82163"/>
                  <a:gd name="connsiteX10" fmla="*/ 41882 w 92873"/>
                  <a:gd name="connsiteY10" fmla="*/ 0 h 82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2873" h="82163">
                    <a:moveTo>
                      <a:pt x="41882" y="0"/>
                    </a:moveTo>
                    <a:lnTo>
                      <a:pt x="57797" y="30968"/>
                    </a:lnTo>
                    <a:lnTo>
                      <a:pt x="92874" y="42750"/>
                    </a:lnTo>
                    <a:lnTo>
                      <a:pt x="67849" y="51300"/>
                    </a:lnTo>
                    <a:lnTo>
                      <a:pt x="82508" y="82164"/>
                    </a:lnTo>
                    <a:lnTo>
                      <a:pt x="50992" y="56722"/>
                    </a:lnTo>
                    <a:lnTo>
                      <a:pt x="24815" y="64647"/>
                    </a:lnTo>
                    <a:lnTo>
                      <a:pt x="30574" y="39726"/>
                    </a:lnTo>
                    <a:lnTo>
                      <a:pt x="0" y="13242"/>
                    </a:lnTo>
                    <a:lnTo>
                      <a:pt x="34867" y="23669"/>
                    </a:lnTo>
                    <a:lnTo>
                      <a:pt x="4188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9" name="Freeform 48">
                <a:extLst>
                  <a:ext uri="{FF2B5EF4-FFF2-40B4-BE49-F238E27FC236}">
                    <a16:creationId xmlns:a16="http://schemas.microsoft.com/office/drawing/2014/main" id="{92C2E486-4CFD-45D7-5066-BA7CD90FFB36}"/>
                  </a:ext>
                </a:extLst>
              </p:cNvPr>
              <p:cNvSpPr/>
              <p:nvPr/>
            </p:nvSpPr>
            <p:spPr>
              <a:xfrm>
                <a:off x="10100091" y="211767"/>
                <a:ext cx="102820" cy="93841"/>
              </a:xfrm>
              <a:custGeom>
                <a:avLst/>
                <a:gdLst>
                  <a:gd name="connsiteX0" fmla="*/ 46594 w 102820"/>
                  <a:gd name="connsiteY0" fmla="*/ 0 h 93841"/>
                  <a:gd name="connsiteX1" fmla="*/ 63975 w 102820"/>
                  <a:gd name="connsiteY1" fmla="*/ 35451 h 93841"/>
                  <a:gd name="connsiteX2" fmla="*/ 102821 w 102820"/>
                  <a:gd name="connsiteY2" fmla="*/ 47859 h 93841"/>
                  <a:gd name="connsiteX3" fmla="*/ 74969 w 102820"/>
                  <a:gd name="connsiteY3" fmla="*/ 58599 h 93841"/>
                  <a:gd name="connsiteX4" fmla="*/ 90989 w 102820"/>
                  <a:gd name="connsiteY4" fmla="*/ 93842 h 93841"/>
                  <a:gd name="connsiteX5" fmla="*/ 56227 w 102820"/>
                  <a:gd name="connsiteY5" fmla="*/ 65377 h 93841"/>
                  <a:gd name="connsiteX6" fmla="*/ 27224 w 102820"/>
                  <a:gd name="connsiteY6" fmla="*/ 75386 h 93841"/>
                  <a:gd name="connsiteX7" fmla="*/ 33820 w 102820"/>
                  <a:gd name="connsiteY7" fmla="*/ 46400 h 93841"/>
                  <a:gd name="connsiteX8" fmla="*/ 0 w 102820"/>
                  <a:gd name="connsiteY8" fmla="*/ 16683 h 93841"/>
                  <a:gd name="connsiteX9" fmla="*/ 38532 w 102820"/>
                  <a:gd name="connsiteY9" fmla="*/ 27736 h 93841"/>
                  <a:gd name="connsiteX10" fmla="*/ 46594 w 102820"/>
                  <a:gd name="connsiteY10" fmla="*/ 0 h 938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2820" h="93841">
                    <a:moveTo>
                      <a:pt x="46594" y="0"/>
                    </a:moveTo>
                    <a:lnTo>
                      <a:pt x="63975" y="35451"/>
                    </a:lnTo>
                    <a:lnTo>
                      <a:pt x="102821" y="47859"/>
                    </a:lnTo>
                    <a:lnTo>
                      <a:pt x="74969" y="58599"/>
                    </a:lnTo>
                    <a:lnTo>
                      <a:pt x="90989" y="93842"/>
                    </a:lnTo>
                    <a:lnTo>
                      <a:pt x="56227" y="65377"/>
                    </a:lnTo>
                    <a:lnTo>
                      <a:pt x="27224" y="75386"/>
                    </a:lnTo>
                    <a:lnTo>
                      <a:pt x="33820" y="46400"/>
                    </a:lnTo>
                    <a:lnTo>
                      <a:pt x="0" y="16683"/>
                    </a:lnTo>
                    <a:lnTo>
                      <a:pt x="38532" y="27736"/>
                    </a:lnTo>
                    <a:lnTo>
                      <a:pt x="46594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</p:grpSp>
        <p:grpSp>
          <p:nvGrpSpPr>
            <p:cNvPr id="50" name="Graphic 9">
              <a:extLst>
                <a:ext uri="{FF2B5EF4-FFF2-40B4-BE49-F238E27FC236}">
                  <a16:creationId xmlns:a16="http://schemas.microsoft.com/office/drawing/2014/main" id="{6C15E5D9-0669-DD78-FC3F-D4F61A01CD76}"/>
                </a:ext>
              </a:extLst>
            </p:cNvPr>
            <p:cNvGrpSpPr/>
            <p:nvPr/>
          </p:nvGrpSpPr>
          <p:grpSpPr>
            <a:xfrm>
              <a:off x="10863918" y="211767"/>
              <a:ext cx="1114171" cy="739683"/>
              <a:chOff x="10863918" y="211767"/>
              <a:chExt cx="1114171" cy="739683"/>
            </a:xfrm>
          </p:grpSpPr>
          <p:sp>
            <p:nvSpPr>
              <p:cNvPr id="51" name="Freeform 50">
                <a:extLst>
                  <a:ext uri="{FF2B5EF4-FFF2-40B4-BE49-F238E27FC236}">
                    <a16:creationId xmlns:a16="http://schemas.microsoft.com/office/drawing/2014/main" id="{47A3607F-9B70-D712-3229-0DA86CA17D9A}"/>
                  </a:ext>
                </a:extLst>
              </p:cNvPr>
              <p:cNvSpPr/>
              <p:nvPr/>
            </p:nvSpPr>
            <p:spPr>
              <a:xfrm>
                <a:off x="10863918" y="211767"/>
                <a:ext cx="1114171" cy="739683"/>
              </a:xfrm>
              <a:custGeom>
                <a:avLst/>
                <a:gdLst>
                  <a:gd name="connsiteX0" fmla="*/ 0 w 1114171"/>
                  <a:gd name="connsiteY0" fmla="*/ 0 h 739683"/>
                  <a:gd name="connsiteX1" fmla="*/ 1114172 w 1114171"/>
                  <a:gd name="connsiteY1" fmla="*/ 0 h 739683"/>
                  <a:gd name="connsiteX2" fmla="*/ 1114172 w 1114171"/>
                  <a:gd name="connsiteY2" fmla="*/ 739683 h 739683"/>
                  <a:gd name="connsiteX3" fmla="*/ 0 w 1114171"/>
                  <a:gd name="connsiteY3" fmla="*/ 739683 h 739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14171" h="739683">
                    <a:moveTo>
                      <a:pt x="0" y="0"/>
                    </a:moveTo>
                    <a:lnTo>
                      <a:pt x="1114172" y="0"/>
                    </a:lnTo>
                    <a:lnTo>
                      <a:pt x="1114172" y="739683"/>
                    </a:lnTo>
                    <a:lnTo>
                      <a:pt x="0" y="739683"/>
                    </a:lnTo>
                    <a:close/>
                  </a:path>
                </a:pathLst>
              </a:custGeom>
              <a:solidFill>
                <a:srgbClr val="003399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52" name="Freeform 51">
                <a:extLst>
                  <a:ext uri="{FF2B5EF4-FFF2-40B4-BE49-F238E27FC236}">
                    <a16:creationId xmlns:a16="http://schemas.microsoft.com/office/drawing/2014/main" id="{F286352C-3012-713B-712A-1034E1948F43}"/>
                  </a:ext>
                </a:extLst>
              </p:cNvPr>
              <p:cNvSpPr/>
              <p:nvPr/>
            </p:nvSpPr>
            <p:spPr>
              <a:xfrm>
                <a:off x="11142434" y="304254"/>
                <a:ext cx="557138" cy="554710"/>
              </a:xfrm>
              <a:custGeom>
                <a:avLst/>
                <a:gdLst>
                  <a:gd name="connsiteX0" fmla="*/ 264067 w 557138"/>
                  <a:gd name="connsiteY0" fmla="*/ 44836 h 554710"/>
                  <a:gd name="connsiteX1" fmla="*/ 240509 w 557138"/>
                  <a:gd name="connsiteY1" fmla="*/ 27736 h 554710"/>
                  <a:gd name="connsiteX2" fmla="*/ 269617 w 557138"/>
                  <a:gd name="connsiteY2" fmla="*/ 27736 h 554710"/>
                  <a:gd name="connsiteX3" fmla="*/ 278622 w 557138"/>
                  <a:gd name="connsiteY3" fmla="*/ 0 h 554710"/>
                  <a:gd name="connsiteX4" fmla="*/ 287626 w 557138"/>
                  <a:gd name="connsiteY4" fmla="*/ 27736 h 554710"/>
                  <a:gd name="connsiteX5" fmla="*/ 316734 w 557138"/>
                  <a:gd name="connsiteY5" fmla="*/ 27736 h 554710"/>
                  <a:gd name="connsiteX6" fmla="*/ 293176 w 557138"/>
                  <a:gd name="connsiteY6" fmla="*/ 44836 h 554710"/>
                  <a:gd name="connsiteX7" fmla="*/ 302180 w 557138"/>
                  <a:gd name="connsiteY7" fmla="*/ 72780 h 554710"/>
                  <a:gd name="connsiteX8" fmla="*/ 278622 w 557138"/>
                  <a:gd name="connsiteY8" fmla="*/ 55471 h 554710"/>
                  <a:gd name="connsiteX9" fmla="*/ 255063 w 557138"/>
                  <a:gd name="connsiteY9" fmla="*/ 72780 h 554710"/>
                  <a:gd name="connsiteX10" fmla="*/ 264067 w 557138"/>
                  <a:gd name="connsiteY10" fmla="*/ 44836 h 554710"/>
                  <a:gd name="connsiteX11" fmla="*/ 264067 w 557138"/>
                  <a:gd name="connsiteY11" fmla="*/ 44836 h 554710"/>
                  <a:gd name="connsiteX12" fmla="*/ 293176 w 557138"/>
                  <a:gd name="connsiteY12" fmla="*/ 526975 h 554710"/>
                  <a:gd name="connsiteX13" fmla="*/ 302180 w 557138"/>
                  <a:gd name="connsiteY13" fmla="*/ 554710 h 554710"/>
                  <a:gd name="connsiteX14" fmla="*/ 278622 w 557138"/>
                  <a:gd name="connsiteY14" fmla="*/ 537610 h 554710"/>
                  <a:gd name="connsiteX15" fmla="*/ 255063 w 557138"/>
                  <a:gd name="connsiteY15" fmla="*/ 554710 h 554710"/>
                  <a:gd name="connsiteX16" fmla="*/ 264067 w 557138"/>
                  <a:gd name="connsiteY16" fmla="*/ 526975 h 554710"/>
                  <a:gd name="connsiteX17" fmla="*/ 240509 w 557138"/>
                  <a:gd name="connsiteY17" fmla="*/ 509875 h 554710"/>
                  <a:gd name="connsiteX18" fmla="*/ 269617 w 557138"/>
                  <a:gd name="connsiteY18" fmla="*/ 509875 h 554710"/>
                  <a:gd name="connsiteX19" fmla="*/ 278622 w 557138"/>
                  <a:gd name="connsiteY19" fmla="*/ 481931 h 554710"/>
                  <a:gd name="connsiteX20" fmla="*/ 287626 w 557138"/>
                  <a:gd name="connsiteY20" fmla="*/ 509875 h 554710"/>
                  <a:gd name="connsiteX21" fmla="*/ 316734 w 557138"/>
                  <a:gd name="connsiteY21" fmla="*/ 509875 h 554710"/>
                  <a:gd name="connsiteX22" fmla="*/ 293176 w 557138"/>
                  <a:gd name="connsiteY22" fmla="*/ 526975 h 554710"/>
                  <a:gd name="connsiteX23" fmla="*/ 38113 w 557138"/>
                  <a:gd name="connsiteY23" fmla="*/ 295811 h 554710"/>
                  <a:gd name="connsiteX24" fmla="*/ 14554 w 557138"/>
                  <a:gd name="connsiteY24" fmla="*/ 313119 h 554710"/>
                  <a:gd name="connsiteX25" fmla="*/ 23559 w 557138"/>
                  <a:gd name="connsiteY25" fmla="*/ 285384 h 554710"/>
                  <a:gd name="connsiteX26" fmla="*/ 0 w 557138"/>
                  <a:gd name="connsiteY26" fmla="*/ 268701 h 554710"/>
                  <a:gd name="connsiteX27" fmla="*/ 29108 w 557138"/>
                  <a:gd name="connsiteY27" fmla="*/ 268701 h 554710"/>
                  <a:gd name="connsiteX28" fmla="*/ 38113 w 557138"/>
                  <a:gd name="connsiteY28" fmla="*/ 240965 h 554710"/>
                  <a:gd name="connsiteX29" fmla="*/ 47118 w 557138"/>
                  <a:gd name="connsiteY29" fmla="*/ 268701 h 554710"/>
                  <a:gd name="connsiteX30" fmla="*/ 76330 w 557138"/>
                  <a:gd name="connsiteY30" fmla="*/ 268701 h 554710"/>
                  <a:gd name="connsiteX31" fmla="*/ 52667 w 557138"/>
                  <a:gd name="connsiteY31" fmla="*/ 286009 h 554710"/>
                  <a:gd name="connsiteX32" fmla="*/ 61672 w 557138"/>
                  <a:gd name="connsiteY32" fmla="*/ 313745 h 554710"/>
                  <a:gd name="connsiteX33" fmla="*/ 38113 w 557138"/>
                  <a:gd name="connsiteY33" fmla="*/ 296436 h 554710"/>
                  <a:gd name="connsiteX34" fmla="*/ 38113 w 557138"/>
                  <a:gd name="connsiteY34" fmla="*/ 295811 h 554710"/>
                  <a:gd name="connsiteX35" fmla="*/ 172869 w 557138"/>
                  <a:gd name="connsiteY35" fmla="*/ 76950 h 554710"/>
                  <a:gd name="connsiteX36" fmla="*/ 181874 w 557138"/>
                  <a:gd name="connsiteY36" fmla="*/ 104686 h 554710"/>
                  <a:gd name="connsiteX37" fmla="*/ 158315 w 557138"/>
                  <a:gd name="connsiteY37" fmla="*/ 87690 h 554710"/>
                  <a:gd name="connsiteX38" fmla="*/ 134756 w 557138"/>
                  <a:gd name="connsiteY38" fmla="*/ 104790 h 554710"/>
                  <a:gd name="connsiteX39" fmla="*/ 143761 w 557138"/>
                  <a:gd name="connsiteY39" fmla="*/ 77055 h 554710"/>
                  <a:gd name="connsiteX40" fmla="*/ 120202 w 557138"/>
                  <a:gd name="connsiteY40" fmla="*/ 59955 h 554710"/>
                  <a:gd name="connsiteX41" fmla="*/ 149310 w 557138"/>
                  <a:gd name="connsiteY41" fmla="*/ 59955 h 554710"/>
                  <a:gd name="connsiteX42" fmla="*/ 158315 w 557138"/>
                  <a:gd name="connsiteY42" fmla="*/ 32219 h 554710"/>
                  <a:gd name="connsiteX43" fmla="*/ 167320 w 557138"/>
                  <a:gd name="connsiteY43" fmla="*/ 59955 h 554710"/>
                  <a:gd name="connsiteX44" fmla="*/ 196428 w 557138"/>
                  <a:gd name="connsiteY44" fmla="*/ 59955 h 554710"/>
                  <a:gd name="connsiteX45" fmla="*/ 172869 w 557138"/>
                  <a:gd name="connsiteY45" fmla="*/ 76950 h 554710"/>
                  <a:gd name="connsiteX46" fmla="*/ 61881 w 557138"/>
                  <a:gd name="connsiteY46" fmla="*/ 148166 h 554710"/>
                  <a:gd name="connsiteX47" fmla="*/ 70886 w 557138"/>
                  <a:gd name="connsiteY47" fmla="*/ 120431 h 554710"/>
                  <a:gd name="connsiteX48" fmla="*/ 79995 w 557138"/>
                  <a:gd name="connsiteY48" fmla="*/ 148166 h 554710"/>
                  <a:gd name="connsiteX49" fmla="*/ 108266 w 557138"/>
                  <a:gd name="connsiteY49" fmla="*/ 148166 h 554710"/>
                  <a:gd name="connsiteX50" fmla="*/ 84707 w 557138"/>
                  <a:gd name="connsiteY50" fmla="*/ 165475 h 554710"/>
                  <a:gd name="connsiteX51" fmla="*/ 93712 w 557138"/>
                  <a:gd name="connsiteY51" fmla="*/ 193210 h 554710"/>
                  <a:gd name="connsiteX52" fmla="*/ 70048 w 557138"/>
                  <a:gd name="connsiteY52" fmla="*/ 175902 h 554710"/>
                  <a:gd name="connsiteX53" fmla="*/ 46384 w 557138"/>
                  <a:gd name="connsiteY53" fmla="*/ 193210 h 554710"/>
                  <a:gd name="connsiteX54" fmla="*/ 55389 w 557138"/>
                  <a:gd name="connsiteY54" fmla="*/ 165475 h 554710"/>
                  <a:gd name="connsiteX55" fmla="*/ 31831 w 557138"/>
                  <a:gd name="connsiteY55" fmla="*/ 148166 h 554710"/>
                  <a:gd name="connsiteX56" fmla="*/ 61881 w 557138"/>
                  <a:gd name="connsiteY56" fmla="*/ 148166 h 554710"/>
                  <a:gd name="connsiteX57" fmla="*/ 32145 w 557138"/>
                  <a:gd name="connsiteY57" fmla="*/ 389131 h 554710"/>
                  <a:gd name="connsiteX58" fmla="*/ 61881 w 557138"/>
                  <a:gd name="connsiteY58" fmla="*/ 389131 h 554710"/>
                  <a:gd name="connsiteX59" fmla="*/ 70886 w 557138"/>
                  <a:gd name="connsiteY59" fmla="*/ 361396 h 554710"/>
                  <a:gd name="connsiteX60" fmla="*/ 79995 w 557138"/>
                  <a:gd name="connsiteY60" fmla="*/ 389131 h 554710"/>
                  <a:gd name="connsiteX61" fmla="*/ 108266 w 557138"/>
                  <a:gd name="connsiteY61" fmla="*/ 389131 h 554710"/>
                  <a:gd name="connsiteX62" fmla="*/ 84707 w 557138"/>
                  <a:gd name="connsiteY62" fmla="*/ 406440 h 554710"/>
                  <a:gd name="connsiteX63" fmla="*/ 93712 w 557138"/>
                  <a:gd name="connsiteY63" fmla="*/ 434176 h 554710"/>
                  <a:gd name="connsiteX64" fmla="*/ 70048 w 557138"/>
                  <a:gd name="connsiteY64" fmla="*/ 417075 h 554710"/>
                  <a:gd name="connsiteX65" fmla="*/ 46384 w 557138"/>
                  <a:gd name="connsiteY65" fmla="*/ 434176 h 554710"/>
                  <a:gd name="connsiteX66" fmla="*/ 55389 w 557138"/>
                  <a:gd name="connsiteY66" fmla="*/ 406440 h 554710"/>
                  <a:gd name="connsiteX67" fmla="*/ 31831 w 557138"/>
                  <a:gd name="connsiteY67" fmla="*/ 389131 h 554710"/>
                  <a:gd name="connsiteX68" fmla="*/ 32145 w 557138"/>
                  <a:gd name="connsiteY68" fmla="*/ 389131 h 554710"/>
                  <a:gd name="connsiteX69" fmla="*/ 143761 w 557138"/>
                  <a:gd name="connsiteY69" fmla="*/ 494547 h 554710"/>
                  <a:gd name="connsiteX70" fmla="*/ 120202 w 557138"/>
                  <a:gd name="connsiteY70" fmla="*/ 477551 h 554710"/>
                  <a:gd name="connsiteX71" fmla="*/ 149310 w 557138"/>
                  <a:gd name="connsiteY71" fmla="*/ 477551 h 554710"/>
                  <a:gd name="connsiteX72" fmla="*/ 158315 w 557138"/>
                  <a:gd name="connsiteY72" fmla="*/ 449816 h 554710"/>
                  <a:gd name="connsiteX73" fmla="*/ 167320 w 557138"/>
                  <a:gd name="connsiteY73" fmla="*/ 477551 h 554710"/>
                  <a:gd name="connsiteX74" fmla="*/ 196428 w 557138"/>
                  <a:gd name="connsiteY74" fmla="*/ 477551 h 554710"/>
                  <a:gd name="connsiteX75" fmla="*/ 172869 w 557138"/>
                  <a:gd name="connsiteY75" fmla="*/ 494547 h 554710"/>
                  <a:gd name="connsiteX76" fmla="*/ 181874 w 557138"/>
                  <a:gd name="connsiteY76" fmla="*/ 522283 h 554710"/>
                  <a:gd name="connsiteX77" fmla="*/ 158315 w 557138"/>
                  <a:gd name="connsiteY77" fmla="*/ 505183 h 554710"/>
                  <a:gd name="connsiteX78" fmla="*/ 134756 w 557138"/>
                  <a:gd name="connsiteY78" fmla="*/ 522283 h 554710"/>
                  <a:gd name="connsiteX79" fmla="*/ 143761 w 557138"/>
                  <a:gd name="connsiteY79" fmla="*/ 494547 h 554710"/>
                  <a:gd name="connsiteX80" fmla="*/ 533580 w 557138"/>
                  <a:gd name="connsiteY80" fmla="*/ 285905 h 554710"/>
                  <a:gd name="connsiteX81" fmla="*/ 542584 w 557138"/>
                  <a:gd name="connsiteY81" fmla="*/ 313641 h 554710"/>
                  <a:gd name="connsiteX82" fmla="*/ 519026 w 557138"/>
                  <a:gd name="connsiteY82" fmla="*/ 296332 h 554710"/>
                  <a:gd name="connsiteX83" fmla="*/ 495153 w 557138"/>
                  <a:gd name="connsiteY83" fmla="*/ 313641 h 554710"/>
                  <a:gd name="connsiteX84" fmla="*/ 504157 w 557138"/>
                  <a:gd name="connsiteY84" fmla="*/ 285905 h 554710"/>
                  <a:gd name="connsiteX85" fmla="*/ 480494 w 557138"/>
                  <a:gd name="connsiteY85" fmla="*/ 268597 h 554710"/>
                  <a:gd name="connsiteX86" fmla="*/ 510649 w 557138"/>
                  <a:gd name="connsiteY86" fmla="*/ 268597 h 554710"/>
                  <a:gd name="connsiteX87" fmla="*/ 519654 w 557138"/>
                  <a:gd name="connsiteY87" fmla="*/ 240861 h 554710"/>
                  <a:gd name="connsiteX88" fmla="*/ 528659 w 557138"/>
                  <a:gd name="connsiteY88" fmla="*/ 268597 h 554710"/>
                  <a:gd name="connsiteX89" fmla="*/ 557138 w 557138"/>
                  <a:gd name="connsiteY89" fmla="*/ 268597 h 554710"/>
                  <a:gd name="connsiteX90" fmla="*/ 533580 w 557138"/>
                  <a:gd name="connsiteY90" fmla="*/ 285905 h 554710"/>
                  <a:gd name="connsiteX91" fmla="*/ 384270 w 557138"/>
                  <a:gd name="connsiteY91" fmla="*/ 76950 h 554710"/>
                  <a:gd name="connsiteX92" fmla="*/ 360711 w 557138"/>
                  <a:gd name="connsiteY92" fmla="*/ 59955 h 554710"/>
                  <a:gd name="connsiteX93" fmla="*/ 389819 w 557138"/>
                  <a:gd name="connsiteY93" fmla="*/ 59955 h 554710"/>
                  <a:gd name="connsiteX94" fmla="*/ 398823 w 557138"/>
                  <a:gd name="connsiteY94" fmla="*/ 32219 h 554710"/>
                  <a:gd name="connsiteX95" fmla="*/ 407828 w 557138"/>
                  <a:gd name="connsiteY95" fmla="*/ 59955 h 554710"/>
                  <a:gd name="connsiteX96" fmla="*/ 436936 w 557138"/>
                  <a:gd name="connsiteY96" fmla="*/ 59955 h 554710"/>
                  <a:gd name="connsiteX97" fmla="*/ 413378 w 557138"/>
                  <a:gd name="connsiteY97" fmla="*/ 76950 h 554710"/>
                  <a:gd name="connsiteX98" fmla="*/ 422382 w 557138"/>
                  <a:gd name="connsiteY98" fmla="*/ 104686 h 554710"/>
                  <a:gd name="connsiteX99" fmla="*/ 398823 w 557138"/>
                  <a:gd name="connsiteY99" fmla="*/ 87690 h 554710"/>
                  <a:gd name="connsiteX100" fmla="*/ 375265 w 557138"/>
                  <a:gd name="connsiteY100" fmla="*/ 104790 h 554710"/>
                  <a:gd name="connsiteX101" fmla="*/ 384270 w 557138"/>
                  <a:gd name="connsiteY101" fmla="*/ 77055 h 554710"/>
                  <a:gd name="connsiteX102" fmla="*/ 384270 w 557138"/>
                  <a:gd name="connsiteY102" fmla="*/ 77055 h 554710"/>
                  <a:gd name="connsiteX103" fmla="*/ 477143 w 557138"/>
                  <a:gd name="connsiteY103" fmla="*/ 147853 h 554710"/>
                  <a:gd name="connsiteX104" fmla="*/ 486253 w 557138"/>
                  <a:gd name="connsiteY104" fmla="*/ 120118 h 554710"/>
                  <a:gd name="connsiteX105" fmla="*/ 495258 w 557138"/>
                  <a:gd name="connsiteY105" fmla="*/ 147853 h 554710"/>
                  <a:gd name="connsiteX106" fmla="*/ 524366 w 557138"/>
                  <a:gd name="connsiteY106" fmla="*/ 147853 h 554710"/>
                  <a:gd name="connsiteX107" fmla="*/ 501435 w 557138"/>
                  <a:gd name="connsiteY107" fmla="*/ 165266 h 554710"/>
                  <a:gd name="connsiteX108" fmla="*/ 510440 w 557138"/>
                  <a:gd name="connsiteY108" fmla="*/ 193002 h 554710"/>
                  <a:gd name="connsiteX109" fmla="*/ 486881 w 557138"/>
                  <a:gd name="connsiteY109" fmla="*/ 175693 h 554710"/>
                  <a:gd name="connsiteX110" fmla="*/ 463218 w 557138"/>
                  <a:gd name="connsiteY110" fmla="*/ 193002 h 554710"/>
                  <a:gd name="connsiteX111" fmla="*/ 472222 w 557138"/>
                  <a:gd name="connsiteY111" fmla="*/ 165266 h 554710"/>
                  <a:gd name="connsiteX112" fmla="*/ 448873 w 557138"/>
                  <a:gd name="connsiteY112" fmla="*/ 147958 h 554710"/>
                  <a:gd name="connsiteX113" fmla="*/ 477143 w 557138"/>
                  <a:gd name="connsiteY113" fmla="*/ 147958 h 554710"/>
                  <a:gd name="connsiteX114" fmla="*/ 495258 w 557138"/>
                  <a:gd name="connsiteY114" fmla="*/ 388818 h 554710"/>
                  <a:gd name="connsiteX115" fmla="*/ 524366 w 557138"/>
                  <a:gd name="connsiteY115" fmla="*/ 388818 h 554710"/>
                  <a:gd name="connsiteX116" fmla="*/ 501435 w 557138"/>
                  <a:gd name="connsiteY116" fmla="*/ 406127 h 554710"/>
                  <a:gd name="connsiteX117" fmla="*/ 510440 w 557138"/>
                  <a:gd name="connsiteY117" fmla="*/ 433863 h 554710"/>
                  <a:gd name="connsiteX118" fmla="*/ 486881 w 557138"/>
                  <a:gd name="connsiteY118" fmla="*/ 416763 h 554710"/>
                  <a:gd name="connsiteX119" fmla="*/ 463218 w 557138"/>
                  <a:gd name="connsiteY119" fmla="*/ 433863 h 554710"/>
                  <a:gd name="connsiteX120" fmla="*/ 472222 w 557138"/>
                  <a:gd name="connsiteY120" fmla="*/ 406127 h 554710"/>
                  <a:gd name="connsiteX121" fmla="*/ 448873 w 557138"/>
                  <a:gd name="connsiteY121" fmla="*/ 388818 h 554710"/>
                  <a:gd name="connsiteX122" fmla="*/ 477981 w 557138"/>
                  <a:gd name="connsiteY122" fmla="*/ 388818 h 554710"/>
                  <a:gd name="connsiteX123" fmla="*/ 487091 w 557138"/>
                  <a:gd name="connsiteY123" fmla="*/ 361083 h 554710"/>
                  <a:gd name="connsiteX124" fmla="*/ 496095 w 557138"/>
                  <a:gd name="connsiteY124" fmla="*/ 388818 h 554710"/>
                  <a:gd name="connsiteX125" fmla="*/ 495362 w 557138"/>
                  <a:gd name="connsiteY125" fmla="*/ 388818 h 554710"/>
                  <a:gd name="connsiteX126" fmla="*/ 436936 w 557138"/>
                  <a:gd name="connsiteY126" fmla="*/ 477239 h 554710"/>
                  <a:gd name="connsiteX127" fmla="*/ 413378 w 557138"/>
                  <a:gd name="connsiteY127" fmla="*/ 494234 h 554710"/>
                  <a:gd name="connsiteX128" fmla="*/ 422382 w 557138"/>
                  <a:gd name="connsiteY128" fmla="*/ 521970 h 554710"/>
                  <a:gd name="connsiteX129" fmla="*/ 398823 w 557138"/>
                  <a:gd name="connsiteY129" fmla="*/ 504870 h 554710"/>
                  <a:gd name="connsiteX130" fmla="*/ 375265 w 557138"/>
                  <a:gd name="connsiteY130" fmla="*/ 521970 h 554710"/>
                  <a:gd name="connsiteX131" fmla="*/ 384270 w 557138"/>
                  <a:gd name="connsiteY131" fmla="*/ 494234 h 554710"/>
                  <a:gd name="connsiteX132" fmla="*/ 360711 w 557138"/>
                  <a:gd name="connsiteY132" fmla="*/ 477239 h 554710"/>
                  <a:gd name="connsiteX133" fmla="*/ 389819 w 557138"/>
                  <a:gd name="connsiteY133" fmla="*/ 477239 h 554710"/>
                  <a:gd name="connsiteX134" fmla="*/ 398823 w 557138"/>
                  <a:gd name="connsiteY134" fmla="*/ 449503 h 554710"/>
                  <a:gd name="connsiteX135" fmla="*/ 407828 w 557138"/>
                  <a:gd name="connsiteY135" fmla="*/ 477239 h 554710"/>
                  <a:gd name="connsiteX136" fmla="*/ 436936 w 557138"/>
                  <a:gd name="connsiteY136" fmla="*/ 477239 h 5547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</a:cxnLst>
                <a:rect l="l" t="t" r="r" b="b"/>
                <a:pathLst>
                  <a:path w="557138" h="554710">
                    <a:moveTo>
                      <a:pt x="264067" y="44836"/>
                    </a:moveTo>
                    <a:lnTo>
                      <a:pt x="240509" y="27736"/>
                    </a:lnTo>
                    <a:lnTo>
                      <a:pt x="269617" y="27736"/>
                    </a:lnTo>
                    <a:lnTo>
                      <a:pt x="278622" y="0"/>
                    </a:lnTo>
                    <a:lnTo>
                      <a:pt x="287626" y="27736"/>
                    </a:lnTo>
                    <a:lnTo>
                      <a:pt x="316734" y="27736"/>
                    </a:lnTo>
                    <a:lnTo>
                      <a:pt x="293176" y="44836"/>
                    </a:lnTo>
                    <a:lnTo>
                      <a:pt x="302180" y="72780"/>
                    </a:lnTo>
                    <a:lnTo>
                      <a:pt x="278622" y="55471"/>
                    </a:lnTo>
                    <a:lnTo>
                      <a:pt x="255063" y="72780"/>
                    </a:lnTo>
                    <a:lnTo>
                      <a:pt x="264067" y="44836"/>
                    </a:lnTo>
                    <a:lnTo>
                      <a:pt x="264067" y="44836"/>
                    </a:lnTo>
                    <a:close/>
                    <a:moveTo>
                      <a:pt x="293176" y="526975"/>
                    </a:moveTo>
                    <a:lnTo>
                      <a:pt x="302180" y="554710"/>
                    </a:lnTo>
                    <a:lnTo>
                      <a:pt x="278622" y="537610"/>
                    </a:lnTo>
                    <a:lnTo>
                      <a:pt x="255063" y="554710"/>
                    </a:lnTo>
                    <a:lnTo>
                      <a:pt x="264067" y="526975"/>
                    </a:lnTo>
                    <a:lnTo>
                      <a:pt x="240509" y="509875"/>
                    </a:lnTo>
                    <a:lnTo>
                      <a:pt x="269617" y="509875"/>
                    </a:lnTo>
                    <a:lnTo>
                      <a:pt x="278622" y="481931"/>
                    </a:lnTo>
                    <a:lnTo>
                      <a:pt x="287626" y="509875"/>
                    </a:lnTo>
                    <a:lnTo>
                      <a:pt x="316734" y="509875"/>
                    </a:lnTo>
                    <a:lnTo>
                      <a:pt x="293176" y="526975"/>
                    </a:lnTo>
                    <a:close/>
                    <a:moveTo>
                      <a:pt x="38113" y="295811"/>
                    </a:moveTo>
                    <a:lnTo>
                      <a:pt x="14554" y="313119"/>
                    </a:lnTo>
                    <a:lnTo>
                      <a:pt x="23559" y="285384"/>
                    </a:lnTo>
                    <a:lnTo>
                      <a:pt x="0" y="268701"/>
                    </a:lnTo>
                    <a:lnTo>
                      <a:pt x="29108" y="268701"/>
                    </a:lnTo>
                    <a:lnTo>
                      <a:pt x="38113" y="240965"/>
                    </a:lnTo>
                    <a:lnTo>
                      <a:pt x="47118" y="268701"/>
                    </a:lnTo>
                    <a:lnTo>
                      <a:pt x="76330" y="268701"/>
                    </a:lnTo>
                    <a:lnTo>
                      <a:pt x="52667" y="286009"/>
                    </a:lnTo>
                    <a:lnTo>
                      <a:pt x="61672" y="313745"/>
                    </a:lnTo>
                    <a:lnTo>
                      <a:pt x="38113" y="296436"/>
                    </a:lnTo>
                    <a:lnTo>
                      <a:pt x="38113" y="295811"/>
                    </a:lnTo>
                    <a:close/>
                    <a:moveTo>
                      <a:pt x="172869" y="76950"/>
                    </a:moveTo>
                    <a:lnTo>
                      <a:pt x="181874" y="104686"/>
                    </a:lnTo>
                    <a:lnTo>
                      <a:pt x="158315" y="87690"/>
                    </a:lnTo>
                    <a:lnTo>
                      <a:pt x="134756" y="104790"/>
                    </a:lnTo>
                    <a:lnTo>
                      <a:pt x="143761" y="77055"/>
                    </a:lnTo>
                    <a:lnTo>
                      <a:pt x="120202" y="59955"/>
                    </a:lnTo>
                    <a:lnTo>
                      <a:pt x="149310" y="59955"/>
                    </a:lnTo>
                    <a:lnTo>
                      <a:pt x="158315" y="32219"/>
                    </a:lnTo>
                    <a:lnTo>
                      <a:pt x="167320" y="59955"/>
                    </a:lnTo>
                    <a:lnTo>
                      <a:pt x="196428" y="59955"/>
                    </a:lnTo>
                    <a:lnTo>
                      <a:pt x="172869" y="76950"/>
                    </a:lnTo>
                    <a:close/>
                    <a:moveTo>
                      <a:pt x="61881" y="148166"/>
                    </a:moveTo>
                    <a:lnTo>
                      <a:pt x="70886" y="120431"/>
                    </a:lnTo>
                    <a:lnTo>
                      <a:pt x="79995" y="148166"/>
                    </a:lnTo>
                    <a:lnTo>
                      <a:pt x="108266" y="148166"/>
                    </a:lnTo>
                    <a:lnTo>
                      <a:pt x="84707" y="165475"/>
                    </a:lnTo>
                    <a:lnTo>
                      <a:pt x="93712" y="193210"/>
                    </a:lnTo>
                    <a:lnTo>
                      <a:pt x="70048" y="175902"/>
                    </a:lnTo>
                    <a:lnTo>
                      <a:pt x="46384" y="193210"/>
                    </a:lnTo>
                    <a:lnTo>
                      <a:pt x="55389" y="165475"/>
                    </a:lnTo>
                    <a:lnTo>
                      <a:pt x="31831" y="148166"/>
                    </a:lnTo>
                    <a:lnTo>
                      <a:pt x="61881" y="148166"/>
                    </a:lnTo>
                    <a:close/>
                    <a:moveTo>
                      <a:pt x="32145" y="389131"/>
                    </a:moveTo>
                    <a:lnTo>
                      <a:pt x="61881" y="389131"/>
                    </a:lnTo>
                    <a:lnTo>
                      <a:pt x="70886" y="361396"/>
                    </a:lnTo>
                    <a:lnTo>
                      <a:pt x="79995" y="389131"/>
                    </a:lnTo>
                    <a:lnTo>
                      <a:pt x="108266" y="389131"/>
                    </a:lnTo>
                    <a:lnTo>
                      <a:pt x="84707" y="406440"/>
                    </a:lnTo>
                    <a:lnTo>
                      <a:pt x="93712" y="434176"/>
                    </a:lnTo>
                    <a:lnTo>
                      <a:pt x="70048" y="417075"/>
                    </a:lnTo>
                    <a:lnTo>
                      <a:pt x="46384" y="434176"/>
                    </a:lnTo>
                    <a:lnTo>
                      <a:pt x="55389" y="406440"/>
                    </a:lnTo>
                    <a:lnTo>
                      <a:pt x="31831" y="389131"/>
                    </a:lnTo>
                    <a:lnTo>
                      <a:pt x="32145" y="389131"/>
                    </a:lnTo>
                    <a:close/>
                    <a:moveTo>
                      <a:pt x="143761" y="494547"/>
                    </a:moveTo>
                    <a:lnTo>
                      <a:pt x="120202" y="477551"/>
                    </a:lnTo>
                    <a:lnTo>
                      <a:pt x="149310" y="477551"/>
                    </a:lnTo>
                    <a:lnTo>
                      <a:pt x="158315" y="449816"/>
                    </a:lnTo>
                    <a:lnTo>
                      <a:pt x="167320" y="477551"/>
                    </a:lnTo>
                    <a:lnTo>
                      <a:pt x="196428" y="477551"/>
                    </a:lnTo>
                    <a:lnTo>
                      <a:pt x="172869" y="494547"/>
                    </a:lnTo>
                    <a:lnTo>
                      <a:pt x="181874" y="522283"/>
                    </a:lnTo>
                    <a:lnTo>
                      <a:pt x="158315" y="505183"/>
                    </a:lnTo>
                    <a:lnTo>
                      <a:pt x="134756" y="522283"/>
                    </a:lnTo>
                    <a:lnTo>
                      <a:pt x="143761" y="494547"/>
                    </a:lnTo>
                    <a:close/>
                    <a:moveTo>
                      <a:pt x="533580" y="285905"/>
                    </a:moveTo>
                    <a:lnTo>
                      <a:pt x="542584" y="313641"/>
                    </a:lnTo>
                    <a:lnTo>
                      <a:pt x="519026" y="296332"/>
                    </a:lnTo>
                    <a:lnTo>
                      <a:pt x="495153" y="313641"/>
                    </a:lnTo>
                    <a:lnTo>
                      <a:pt x="504157" y="285905"/>
                    </a:lnTo>
                    <a:lnTo>
                      <a:pt x="480494" y="268597"/>
                    </a:lnTo>
                    <a:lnTo>
                      <a:pt x="510649" y="268597"/>
                    </a:lnTo>
                    <a:lnTo>
                      <a:pt x="519654" y="240861"/>
                    </a:lnTo>
                    <a:lnTo>
                      <a:pt x="528659" y="268597"/>
                    </a:lnTo>
                    <a:lnTo>
                      <a:pt x="557138" y="268597"/>
                    </a:lnTo>
                    <a:lnTo>
                      <a:pt x="533580" y="285905"/>
                    </a:lnTo>
                    <a:close/>
                    <a:moveTo>
                      <a:pt x="384270" y="76950"/>
                    </a:moveTo>
                    <a:lnTo>
                      <a:pt x="360711" y="59955"/>
                    </a:lnTo>
                    <a:lnTo>
                      <a:pt x="389819" y="59955"/>
                    </a:lnTo>
                    <a:lnTo>
                      <a:pt x="398823" y="32219"/>
                    </a:lnTo>
                    <a:lnTo>
                      <a:pt x="407828" y="59955"/>
                    </a:lnTo>
                    <a:lnTo>
                      <a:pt x="436936" y="59955"/>
                    </a:lnTo>
                    <a:lnTo>
                      <a:pt x="413378" y="76950"/>
                    </a:lnTo>
                    <a:lnTo>
                      <a:pt x="422382" y="104686"/>
                    </a:lnTo>
                    <a:lnTo>
                      <a:pt x="398823" y="87690"/>
                    </a:lnTo>
                    <a:lnTo>
                      <a:pt x="375265" y="104790"/>
                    </a:lnTo>
                    <a:lnTo>
                      <a:pt x="384270" y="77055"/>
                    </a:lnTo>
                    <a:lnTo>
                      <a:pt x="384270" y="77055"/>
                    </a:lnTo>
                    <a:close/>
                    <a:moveTo>
                      <a:pt x="477143" y="147853"/>
                    </a:moveTo>
                    <a:lnTo>
                      <a:pt x="486253" y="120118"/>
                    </a:lnTo>
                    <a:lnTo>
                      <a:pt x="495258" y="147853"/>
                    </a:lnTo>
                    <a:lnTo>
                      <a:pt x="524366" y="147853"/>
                    </a:lnTo>
                    <a:lnTo>
                      <a:pt x="501435" y="165266"/>
                    </a:lnTo>
                    <a:lnTo>
                      <a:pt x="510440" y="193002"/>
                    </a:lnTo>
                    <a:lnTo>
                      <a:pt x="486881" y="175693"/>
                    </a:lnTo>
                    <a:lnTo>
                      <a:pt x="463218" y="193002"/>
                    </a:lnTo>
                    <a:lnTo>
                      <a:pt x="472222" y="165266"/>
                    </a:lnTo>
                    <a:lnTo>
                      <a:pt x="448873" y="147958"/>
                    </a:lnTo>
                    <a:lnTo>
                      <a:pt x="477143" y="147958"/>
                    </a:lnTo>
                    <a:close/>
                    <a:moveTo>
                      <a:pt x="495258" y="388818"/>
                    </a:moveTo>
                    <a:lnTo>
                      <a:pt x="524366" y="388818"/>
                    </a:lnTo>
                    <a:lnTo>
                      <a:pt x="501435" y="406127"/>
                    </a:lnTo>
                    <a:lnTo>
                      <a:pt x="510440" y="433863"/>
                    </a:lnTo>
                    <a:lnTo>
                      <a:pt x="486881" y="416763"/>
                    </a:lnTo>
                    <a:lnTo>
                      <a:pt x="463218" y="433863"/>
                    </a:lnTo>
                    <a:lnTo>
                      <a:pt x="472222" y="406127"/>
                    </a:lnTo>
                    <a:lnTo>
                      <a:pt x="448873" y="388818"/>
                    </a:lnTo>
                    <a:lnTo>
                      <a:pt x="477981" y="388818"/>
                    </a:lnTo>
                    <a:lnTo>
                      <a:pt x="487091" y="361083"/>
                    </a:lnTo>
                    <a:lnTo>
                      <a:pt x="496095" y="388818"/>
                    </a:lnTo>
                    <a:lnTo>
                      <a:pt x="495362" y="388818"/>
                    </a:lnTo>
                    <a:close/>
                    <a:moveTo>
                      <a:pt x="436936" y="477239"/>
                    </a:moveTo>
                    <a:lnTo>
                      <a:pt x="413378" y="494234"/>
                    </a:lnTo>
                    <a:lnTo>
                      <a:pt x="422382" y="521970"/>
                    </a:lnTo>
                    <a:lnTo>
                      <a:pt x="398823" y="504870"/>
                    </a:lnTo>
                    <a:lnTo>
                      <a:pt x="375265" y="521970"/>
                    </a:lnTo>
                    <a:lnTo>
                      <a:pt x="384270" y="494234"/>
                    </a:lnTo>
                    <a:lnTo>
                      <a:pt x="360711" y="477239"/>
                    </a:lnTo>
                    <a:lnTo>
                      <a:pt x="389819" y="477239"/>
                    </a:lnTo>
                    <a:lnTo>
                      <a:pt x="398823" y="449503"/>
                    </a:lnTo>
                    <a:lnTo>
                      <a:pt x="407828" y="477239"/>
                    </a:lnTo>
                    <a:lnTo>
                      <a:pt x="436936" y="477239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</p:grpSp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id="{76DB6834-FD2E-BFE9-D961-29D0537A71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6000" y="1625133"/>
            <a:ext cx="10980000" cy="961040"/>
          </a:xfrm>
          <a:prstGeom prst="rect">
            <a:avLst/>
          </a:prstGeom>
        </p:spPr>
        <p:txBody>
          <a:bodyPr lIns="0" anchor="ctr"/>
          <a:lstStyle>
            <a:lvl1pPr>
              <a:defRPr b="1">
                <a:solidFill>
                  <a:srgbClr val="006BA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GB"/>
              <a:t>Click to add title</a:t>
            </a:r>
            <a:endParaRPr lang="en-GR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F96FB18-1EF1-C5E2-FF09-45BBA491A8C6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05999" y="2675943"/>
            <a:ext cx="10979999" cy="3252676"/>
          </a:xfrm>
          <a:prstGeom prst="rect">
            <a:avLst/>
          </a:prstGeom>
        </p:spPr>
        <p:txBody>
          <a:bodyPr lIns="36000" rIns="3600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160870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Curve Bottom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977E2A2D-7339-7DEF-9A25-9356AB5E18FF}"/>
              </a:ext>
            </a:extLst>
          </p:cNvPr>
          <p:cNvGrpSpPr/>
          <p:nvPr userDrawn="1"/>
        </p:nvGrpSpPr>
        <p:grpSpPr>
          <a:xfrm flipH="1">
            <a:off x="0" y="5443804"/>
            <a:ext cx="5150223" cy="1414197"/>
            <a:chOff x="7041778" y="5443804"/>
            <a:chExt cx="5150223" cy="1414197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BF7B81A8-EE5C-F674-28E3-F691E4AC3216}"/>
                </a:ext>
              </a:extLst>
            </p:cNvPr>
            <p:cNvSpPr/>
            <p:nvPr userDrawn="1"/>
          </p:nvSpPr>
          <p:spPr>
            <a:xfrm>
              <a:off x="7041778" y="5443804"/>
              <a:ext cx="5150223" cy="1414196"/>
            </a:xfrm>
            <a:custGeom>
              <a:avLst/>
              <a:gdLst>
                <a:gd name="connsiteX0" fmla="*/ 4533196 w 5150223"/>
                <a:gd name="connsiteY0" fmla="*/ 0 h 1414196"/>
                <a:gd name="connsiteX1" fmla="*/ 4903016 w 5150223"/>
                <a:gd name="connsiteY1" fmla="*/ 5201 h 1414196"/>
                <a:gd name="connsiteX2" fmla="*/ 5150223 w 5150223"/>
                <a:gd name="connsiteY2" fmla="*/ 15040 h 1414196"/>
                <a:gd name="connsiteX3" fmla="*/ 5150223 w 5150223"/>
                <a:gd name="connsiteY3" fmla="*/ 103601 h 1414196"/>
                <a:gd name="connsiteX4" fmla="*/ 4926855 w 5150223"/>
                <a:gd name="connsiteY4" fmla="*/ 94495 h 1414196"/>
                <a:gd name="connsiteX5" fmla="*/ 2895915 w 5150223"/>
                <a:gd name="connsiteY5" fmla="*/ 250871 h 1414196"/>
                <a:gd name="connsiteX6" fmla="*/ 1587200 w 5150223"/>
                <a:gd name="connsiteY6" fmla="*/ 811942 h 1414196"/>
                <a:gd name="connsiteX7" fmla="*/ 420801 w 5150223"/>
                <a:gd name="connsiteY7" fmla="*/ 1369715 h 1414196"/>
                <a:gd name="connsiteX8" fmla="*/ 289354 w 5150223"/>
                <a:gd name="connsiteY8" fmla="*/ 1414196 h 1414196"/>
                <a:gd name="connsiteX9" fmla="*/ 0 w 5150223"/>
                <a:gd name="connsiteY9" fmla="*/ 1414196 h 1414196"/>
                <a:gd name="connsiteX10" fmla="*/ 81233 w 5150223"/>
                <a:gd name="connsiteY10" fmla="*/ 1391031 h 1414196"/>
                <a:gd name="connsiteX11" fmla="*/ 1543643 w 5150223"/>
                <a:gd name="connsiteY11" fmla="*/ 734783 h 1414196"/>
                <a:gd name="connsiteX12" fmla="*/ 4533196 w 5150223"/>
                <a:gd name="connsiteY12" fmla="*/ 0 h 1414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150223" h="1414196">
                  <a:moveTo>
                    <a:pt x="4533196" y="0"/>
                  </a:moveTo>
                  <a:cubicBezTo>
                    <a:pt x="4651147" y="0"/>
                    <a:pt x="4774254" y="1695"/>
                    <a:pt x="4903016" y="5201"/>
                  </a:cubicBezTo>
                  <a:lnTo>
                    <a:pt x="5150223" y="15040"/>
                  </a:lnTo>
                  <a:lnTo>
                    <a:pt x="5150223" y="103601"/>
                  </a:lnTo>
                  <a:lnTo>
                    <a:pt x="4926855" y="94495"/>
                  </a:lnTo>
                  <a:cubicBezTo>
                    <a:pt x="4079577" y="69564"/>
                    <a:pt x="3427662" y="120222"/>
                    <a:pt x="2895915" y="250871"/>
                  </a:cubicBezTo>
                  <a:cubicBezTo>
                    <a:pt x="2350294" y="384961"/>
                    <a:pt x="1979637" y="592351"/>
                    <a:pt x="1587200" y="811942"/>
                  </a:cubicBezTo>
                  <a:cubicBezTo>
                    <a:pt x="1263072" y="993305"/>
                    <a:pt x="911866" y="1189819"/>
                    <a:pt x="420801" y="1369715"/>
                  </a:cubicBezTo>
                  <a:lnTo>
                    <a:pt x="289354" y="1414196"/>
                  </a:lnTo>
                  <a:lnTo>
                    <a:pt x="0" y="1414196"/>
                  </a:lnTo>
                  <a:lnTo>
                    <a:pt x="81233" y="1391031"/>
                  </a:lnTo>
                  <a:cubicBezTo>
                    <a:pt x="735441" y="1187003"/>
                    <a:pt x="1158772" y="950072"/>
                    <a:pt x="1543643" y="734783"/>
                  </a:cubicBezTo>
                  <a:cubicBezTo>
                    <a:pt x="2241610" y="343983"/>
                    <a:pt x="2856651" y="0"/>
                    <a:pt x="4533196" y="0"/>
                  </a:cubicBezTo>
                  <a:close/>
                </a:path>
              </a:pathLst>
            </a:custGeom>
            <a:gradFill>
              <a:gsLst>
                <a:gs pos="0">
                  <a:srgbClr val="64B4E6"/>
                </a:gs>
                <a:gs pos="16000">
                  <a:srgbClr val="499BC9"/>
                </a:gs>
                <a:gs pos="40000">
                  <a:srgbClr val="297EA8"/>
                </a:gs>
                <a:gs pos="62000">
                  <a:srgbClr val="12698F"/>
                </a:gs>
                <a:gs pos="83000">
                  <a:srgbClr val="045C81"/>
                </a:gs>
                <a:gs pos="100000">
                  <a:srgbClr val="00587C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R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E9963483-6678-B02A-0F15-72790A21FF9B}"/>
                </a:ext>
              </a:extLst>
            </p:cNvPr>
            <p:cNvSpPr/>
            <p:nvPr userDrawn="1"/>
          </p:nvSpPr>
          <p:spPr>
            <a:xfrm>
              <a:off x="7329874" y="5532104"/>
              <a:ext cx="4862126" cy="1325897"/>
            </a:xfrm>
            <a:custGeom>
              <a:avLst/>
              <a:gdLst>
                <a:gd name="connsiteX0" fmla="*/ 4202788 w 4862126"/>
                <a:gd name="connsiteY0" fmla="*/ 47 h 1325897"/>
                <a:gd name="connsiteX1" fmla="*/ 4533439 w 4862126"/>
                <a:gd name="connsiteY1" fmla="*/ 3434 h 1325897"/>
                <a:gd name="connsiteX2" fmla="*/ 4862126 w 4862126"/>
                <a:gd name="connsiteY2" fmla="*/ 14547 h 1325897"/>
                <a:gd name="connsiteX3" fmla="*/ 4862126 w 4862126"/>
                <a:gd name="connsiteY3" fmla="*/ 1325897 h 1325897"/>
                <a:gd name="connsiteX4" fmla="*/ 0 w 4862126"/>
                <a:gd name="connsiteY4" fmla="*/ 1325897 h 1325897"/>
                <a:gd name="connsiteX5" fmla="*/ 340982 w 4862126"/>
                <a:gd name="connsiteY5" fmla="*/ 1200828 h 1325897"/>
                <a:gd name="connsiteX6" fmla="*/ 1298999 w 4862126"/>
                <a:gd name="connsiteY6" fmla="*/ 723642 h 1325897"/>
                <a:gd name="connsiteX7" fmla="*/ 2607713 w 4862126"/>
                <a:gd name="connsiteY7" fmla="*/ 162571 h 1325897"/>
                <a:gd name="connsiteX8" fmla="*/ 2607713 w 4862126"/>
                <a:gd name="connsiteY8" fmla="*/ 162467 h 1325897"/>
                <a:gd name="connsiteX9" fmla="*/ 4202788 w 4862126"/>
                <a:gd name="connsiteY9" fmla="*/ 47 h 1325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62126" h="1325897">
                  <a:moveTo>
                    <a:pt x="4202788" y="47"/>
                  </a:moveTo>
                  <a:cubicBezTo>
                    <a:pt x="4309534" y="-252"/>
                    <a:pt x="4419687" y="881"/>
                    <a:pt x="4533439" y="3434"/>
                  </a:cubicBezTo>
                  <a:lnTo>
                    <a:pt x="4862126" y="14547"/>
                  </a:lnTo>
                  <a:lnTo>
                    <a:pt x="4862126" y="1325897"/>
                  </a:lnTo>
                  <a:lnTo>
                    <a:pt x="0" y="1325897"/>
                  </a:lnTo>
                  <a:lnTo>
                    <a:pt x="340982" y="1200828"/>
                  </a:lnTo>
                  <a:cubicBezTo>
                    <a:pt x="726580" y="1043877"/>
                    <a:pt x="1022655" y="878246"/>
                    <a:pt x="1298999" y="723642"/>
                  </a:cubicBezTo>
                  <a:cubicBezTo>
                    <a:pt x="1691435" y="504051"/>
                    <a:pt x="2062093" y="296661"/>
                    <a:pt x="2607713" y="162571"/>
                  </a:cubicBezTo>
                  <a:lnTo>
                    <a:pt x="2607713" y="162467"/>
                  </a:lnTo>
                  <a:cubicBezTo>
                    <a:pt x="3044493" y="55175"/>
                    <a:pt x="3562314" y="1841"/>
                    <a:pt x="4202788" y="4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R"/>
            </a:p>
          </p:txBody>
        </p:sp>
      </p:grpSp>
      <p:grpSp>
        <p:nvGrpSpPr>
          <p:cNvPr id="11" name="Graphic 8">
            <a:extLst>
              <a:ext uri="{FF2B5EF4-FFF2-40B4-BE49-F238E27FC236}">
                <a16:creationId xmlns:a16="http://schemas.microsoft.com/office/drawing/2014/main" id="{D1393CEB-33A8-2ACD-8B80-DCCA0686961E}"/>
              </a:ext>
            </a:extLst>
          </p:cNvPr>
          <p:cNvGrpSpPr/>
          <p:nvPr/>
        </p:nvGrpSpPr>
        <p:grpSpPr>
          <a:xfrm>
            <a:off x="212758" y="5910094"/>
            <a:ext cx="2103116" cy="739683"/>
            <a:chOff x="212758" y="5910094"/>
            <a:chExt cx="2103116" cy="739683"/>
          </a:xfrm>
        </p:grpSpPr>
        <p:grpSp>
          <p:nvGrpSpPr>
            <p:cNvPr id="12" name="Graphic 8">
              <a:extLst>
                <a:ext uri="{FF2B5EF4-FFF2-40B4-BE49-F238E27FC236}">
                  <a16:creationId xmlns:a16="http://schemas.microsoft.com/office/drawing/2014/main" id="{D540919F-E25D-96FF-B123-1AD26E5F1489}"/>
                </a:ext>
              </a:extLst>
            </p:cNvPr>
            <p:cNvGrpSpPr/>
            <p:nvPr/>
          </p:nvGrpSpPr>
          <p:grpSpPr>
            <a:xfrm>
              <a:off x="212758" y="5910094"/>
              <a:ext cx="858690" cy="739683"/>
              <a:chOff x="212758" y="5910094"/>
              <a:chExt cx="858690" cy="739683"/>
            </a:xfrm>
          </p:grpSpPr>
          <p:grpSp>
            <p:nvGrpSpPr>
              <p:cNvPr id="13" name="Graphic 8">
                <a:extLst>
                  <a:ext uri="{FF2B5EF4-FFF2-40B4-BE49-F238E27FC236}">
                    <a16:creationId xmlns:a16="http://schemas.microsoft.com/office/drawing/2014/main" id="{FDEFED48-75E7-E4AF-26A4-69A4AF41B230}"/>
                  </a:ext>
                </a:extLst>
              </p:cNvPr>
              <p:cNvGrpSpPr/>
              <p:nvPr/>
            </p:nvGrpSpPr>
            <p:grpSpPr>
              <a:xfrm>
                <a:off x="423844" y="6059928"/>
                <a:ext cx="647603" cy="426563"/>
                <a:chOff x="423844" y="6059928"/>
                <a:chExt cx="647603" cy="426563"/>
              </a:xfrm>
              <a:solidFill>
                <a:srgbClr val="003399"/>
              </a:solidFill>
            </p:grpSpPr>
            <p:sp>
              <p:nvSpPr>
                <p:cNvPr id="14" name="Freeform 13">
                  <a:extLst>
                    <a:ext uri="{FF2B5EF4-FFF2-40B4-BE49-F238E27FC236}">
                      <a16:creationId xmlns:a16="http://schemas.microsoft.com/office/drawing/2014/main" id="{C6D3DC78-230D-0C8B-486C-4F64544D46D1}"/>
                    </a:ext>
                  </a:extLst>
                </p:cNvPr>
                <p:cNvSpPr/>
                <p:nvPr/>
              </p:nvSpPr>
              <p:spPr>
                <a:xfrm>
                  <a:off x="423844" y="6090375"/>
                  <a:ext cx="70780" cy="90922"/>
                </a:xfrm>
                <a:custGeom>
                  <a:avLst/>
                  <a:gdLst>
                    <a:gd name="connsiteX0" fmla="*/ 17591 w 70780"/>
                    <a:gd name="connsiteY0" fmla="*/ 44940 h 90922"/>
                    <a:gd name="connsiteX1" fmla="*/ 40730 w 70780"/>
                    <a:gd name="connsiteY1" fmla="*/ 72467 h 90922"/>
                    <a:gd name="connsiteX2" fmla="*/ 60729 w 70780"/>
                    <a:gd name="connsiteY2" fmla="*/ 61414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1 w 70780"/>
                    <a:gd name="connsiteY10" fmla="*/ 44940 h 90922"/>
                    <a:gd name="connsiteX11" fmla="*/ 49002 w 70780"/>
                    <a:gd name="connsiteY11" fmla="*/ 29404 h 90922"/>
                    <a:gd name="connsiteX12" fmla="*/ 34448 w 70780"/>
                    <a:gd name="connsiteY12" fmla="*/ 12512 h 90922"/>
                    <a:gd name="connsiteX13" fmla="*/ 16858 w 70780"/>
                    <a:gd name="connsiteY13" fmla="*/ 34617 h 90922"/>
                    <a:gd name="connsiteX14" fmla="*/ 49107 w 70780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1" y="44940"/>
                      </a:moveTo>
                      <a:cubicBezTo>
                        <a:pt x="20418" y="67983"/>
                        <a:pt x="32668" y="72467"/>
                        <a:pt x="40730" y="72467"/>
                      </a:cubicBezTo>
                      <a:cubicBezTo>
                        <a:pt x="49630" y="72467"/>
                        <a:pt x="56332" y="67149"/>
                        <a:pt x="60729" y="61414"/>
                      </a:cubicBezTo>
                      <a:cubicBezTo>
                        <a:pt x="63452" y="57556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9002" y="29404"/>
                      </a:moveTo>
                      <a:cubicBezTo>
                        <a:pt x="48374" y="18664"/>
                        <a:pt x="41778" y="12512"/>
                        <a:pt x="34448" y="12512"/>
                      </a:cubicBezTo>
                      <a:cubicBezTo>
                        <a:pt x="22826" y="12512"/>
                        <a:pt x="17695" y="23043"/>
                        <a:pt x="16858" y="34617"/>
                      </a:cubicBezTo>
                      <a:lnTo>
                        <a:pt x="49107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6" name="Freeform 15">
                  <a:extLst>
                    <a:ext uri="{FF2B5EF4-FFF2-40B4-BE49-F238E27FC236}">
                      <a16:creationId xmlns:a16="http://schemas.microsoft.com/office/drawing/2014/main" id="{8E7C4AD8-575C-358C-7A8A-DA633C3E495F}"/>
                    </a:ext>
                  </a:extLst>
                </p:cNvPr>
                <p:cNvSpPr/>
                <p:nvPr/>
              </p:nvSpPr>
              <p:spPr>
                <a:xfrm>
                  <a:off x="502687" y="6090270"/>
                  <a:ext cx="69524" cy="88837"/>
                </a:xfrm>
                <a:custGeom>
                  <a:avLst/>
                  <a:gdLst>
                    <a:gd name="connsiteX0" fmla="*/ 69420 w 69524"/>
                    <a:gd name="connsiteY0" fmla="*/ 85292 h 88837"/>
                    <a:gd name="connsiteX1" fmla="*/ 65755 w 69524"/>
                    <a:gd name="connsiteY1" fmla="*/ 88837 h 88837"/>
                    <a:gd name="connsiteX2" fmla="*/ 52353 w 69524"/>
                    <a:gd name="connsiteY2" fmla="*/ 88837 h 88837"/>
                    <a:gd name="connsiteX3" fmla="*/ 48688 w 69524"/>
                    <a:gd name="connsiteY3" fmla="*/ 84979 h 88837"/>
                    <a:gd name="connsiteX4" fmla="*/ 48688 w 69524"/>
                    <a:gd name="connsiteY4" fmla="*/ 28465 h 88837"/>
                    <a:gd name="connsiteX5" fmla="*/ 34239 w 69524"/>
                    <a:gd name="connsiteY5" fmla="*/ 11470 h 88837"/>
                    <a:gd name="connsiteX6" fmla="*/ 20836 w 69524"/>
                    <a:gd name="connsiteY6" fmla="*/ 25546 h 88837"/>
                    <a:gd name="connsiteX7" fmla="*/ 20836 w 69524"/>
                    <a:gd name="connsiteY7" fmla="*/ 84875 h 88837"/>
                    <a:gd name="connsiteX8" fmla="*/ 16858 w 69524"/>
                    <a:gd name="connsiteY8" fmla="*/ 88837 h 88837"/>
                    <a:gd name="connsiteX9" fmla="*/ 3560 w 69524"/>
                    <a:gd name="connsiteY9" fmla="*/ 88837 h 88837"/>
                    <a:gd name="connsiteX10" fmla="*/ 0 w 69524"/>
                    <a:gd name="connsiteY10" fmla="*/ 85292 h 88837"/>
                    <a:gd name="connsiteX11" fmla="*/ 0 w 69524"/>
                    <a:gd name="connsiteY11" fmla="*/ 19290 h 88837"/>
                    <a:gd name="connsiteX12" fmla="*/ 7853 w 69524"/>
                    <a:gd name="connsiteY12" fmla="*/ 5213 h 88837"/>
                    <a:gd name="connsiteX13" fmla="*/ 36228 w 69524"/>
                    <a:gd name="connsiteY13" fmla="*/ 0 h 88837"/>
                    <a:gd name="connsiteX14" fmla="*/ 61776 w 69524"/>
                    <a:gd name="connsiteY14" fmla="*/ 6569 h 88837"/>
                    <a:gd name="connsiteX15" fmla="*/ 69524 w 69524"/>
                    <a:gd name="connsiteY15" fmla="*/ 26484 h 88837"/>
                    <a:gd name="connsiteX16" fmla="*/ 69524 w 69524"/>
                    <a:gd name="connsiteY16" fmla="*/ 85292 h 88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9524" h="88837">
                      <a:moveTo>
                        <a:pt x="69420" y="85292"/>
                      </a:moveTo>
                      <a:cubicBezTo>
                        <a:pt x="69420" y="88316"/>
                        <a:pt x="68373" y="88837"/>
                        <a:pt x="65755" y="88837"/>
                      </a:cubicBezTo>
                      <a:lnTo>
                        <a:pt x="52353" y="88837"/>
                      </a:lnTo>
                      <a:cubicBezTo>
                        <a:pt x="49002" y="88837"/>
                        <a:pt x="48688" y="87482"/>
                        <a:pt x="48688" y="84979"/>
                      </a:cubicBezTo>
                      <a:lnTo>
                        <a:pt x="48688" y="28465"/>
                      </a:lnTo>
                      <a:cubicBezTo>
                        <a:pt x="48688" y="21792"/>
                        <a:pt x="48479" y="11470"/>
                        <a:pt x="34239" y="11470"/>
                      </a:cubicBezTo>
                      <a:cubicBezTo>
                        <a:pt x="20836" y="11470"/>
                        <a:pt x="20836" y="21688"/>
                        <a:pt x="20836" y="25546"/>
                      </a:cubicBezTo>
                      <a:lnTo>
                        <a:pt x="20836" y="84875"/>
                      </a:lnTo>
                      <a:cubicBezTo>
                        <a:pt x="20836" y="88211"/>
                        <a:pt x="19999" y="88837"/>
                        <a:pt x="16858" y="88837"/>
                      </a:cubicBezTo>
                      <a:lnTo>
                        <a:pt x="3560" y="88837"/>
                      </a:lnTo>
                      <a:cubicBezTo>
                        <a:pt x="838" y="88837"/>
                        <a:pt x="0" y="88211"/>
                        <a:pt x="0" y="85292"/>
                      </a:cubicBezTo>
                      <a:lnTo>
                        <a:pt x="0" y="19290"/>
                      </a:lnTo>
                      <a:cubicBezTo>
                        <a:pt x="0" y="12617"/>
                        <a:pt x="314" y="8759"/>
                        <a:pt x="7853" y="5213"/>
                      </a:cubicBezTo>
                      <a:cubicBezTo>
                        <a:pt x="16753" y="1251"/>
                        <a:pt x="26491" y="0"/>
                        <a:pt x="36228" y="0"/>
                      </a:cubicBezTo>
                      <a:cubicBezTo>
                        <a:pt x="52981" y="0"/>
                        <a:pt x="58845" y="4171"/>
                        <a:pt x="61776" y="6569"/>
                      </a:cubicBezTo>
                      <a:cubicBezTo>
                        <a:pt x="69315" y="12721"/>
                        <a:pt x="69524" y="20645"/>
                        <a:pt x="69524" y="26484"/>
                      </a:cubicBezTo>
                      <a:lnTo>
                        <a:pt x="69524" y="85292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7" name="Freeform 16">
                  <a:extLst>
                    <a:ext uri="{FF2B5EF4-FFF2-40B4-BE49-F238E27FC236}">
                      <a16:creationId xmlns:a16="http://schemas.microsoft.com/office/drawing/2014/main" id="{CB8295AB-1C0C-09AD-E3DA-345708BB6E43}"/>
                    </a:ext>
                  </a:extLst>
                </p:cNvPr>
                <p:cNvSpPr/>
                <p:nvPr/>
              </p:nvSpPr>
              <p:spPr>
                <a:xfrm>
                  <a:off x="576295" y="6068165"/>
                  <a:ext cx="50363" cy="112923"/>
                </a:xfrm>
                <a:custGeom>
                  <a:avLst/>
                  <a:gdLst>
                    <a:gd name="connsiteX0" fmla="*/ 31516 w 50363"/>
                    <a:gd name="connsiteY0" fmla="*/ 33470 h 112923"/>
                    <a:gd name="connsiteX1" fmla="*/ 31516 w 50363"/>
                    <a:gd name="connsiteY1" fmla="*/ 85083 h 112923"/>
                    <a:gd name="connsiteX2" fmla="*/ 42929 w 50363"/>
                    <a:gd name="connsiteY2" fmla="*/ 101141 h 112923"/>
                    <a:gd name="connsiteX3" fmla="*/ 50363 w 50363"/>
                    <a:gd name="connsiteY3" fmla="*/ 105520 h 112923"/>
                    <a:gd name="connsiteX4" fmla="*/ 34239 w 50363"/>
                    <a:gd name="connsiteY4" fmla="*/ 112923 h 112923"/>
                    <a:gd name="connsiteX5" fmla="*/ 15915 w 50363"/>
                    <a:gd name="connsiteY5" fmla="*/ 105520 h 112923"/>
                    <a:gd name="connsiteX6" fmla="*/ 11099 w 50363"/>
                    <a:gd name="connsiteY6" fmla="*/ 88524 h 112923"/>
                    <a:gd name="connsiteX7" fmla="*/ 11099 w 50363"/>
                    <a:gd name="connsiteY7" fmla="*/ 33575 h 112923"/>
                    <a:gd name="connsiteX8" fmla="*/ 3036 w 50363"/>
                    <a:gd name="connsiteY8" fmla="*/ 33575 h 112923"/>
                    <a:gd name="connsiteX9" fmla="*/ 0 w 50363"/>
                    <a:gd name="connsiteY9" fmla="*/ 27006 h 112923"/>
                    <a:gd name="connsiteX10" fmla="*/ 2827 w 50363"/>
                    <a:gd name="connsiteY10" fmla="*/ 24295 h 112923"/>
                    <a:gd name="connsiteX11" fmla="*/ 11099 w 50363"/>
                    <a:gd name="connsiteY11" fmla="*/ 24295 h 112923"/>
                    <a:gd name="connsiteX12" fmla="*/ 11099 w 50363"/>
                    <a:gd name="connsiteY12" fmla="*/ 14910 h 112923"/>
                    <a:gd name="connsiteX13" fmla="*/ 14135 w 50363"/>
                    <a:gd name="connsiteY13" fmla="*/ 9071 h 112923"/>
                    <a:gd name="connsiteX14" fmla="*/ 26176 w 50363"/>
                    <a:gd name="connsiteY14" fmla="*/ 1355 h 112923"/>
                    <a:gd name="connsiteX15" fmla="*/ 29213 w 50363"/>
                    <a:gd name="connsiteY15" fmla="*/ 0 h 112923"/>
                    <a:gd name="connsiteX16" fmla="*/ 31516 w 50363"/>
                    <a:gd name="connsiteY16" fmla="*/ 4692 h 112923"/>
                    <a:gd name="connsiteX17" fmla="*/ 31516 w 50363"/>
                    <a:gd name="connsiteY17" fmla="*/ 24295 h 112923"/>
                    <a:gd name="connsiteX18" fmla="*/ 44290 w 50363"/>
                    <a:gd name="connsiteY18" fmla="*/ 24295 h 112923"/>
                    <a:gd name="connsiteX19" fmla="*/ 47432 w 50363"/>
                    <a:gd name="connsiteY19" fmla="*/ 26589 h 112923"/>
                    <a:gd name="connsiteX20" fmla="*/ 44605 w 50363"/>
                    <a:gd name="connsiteY20" fmla="*/ 33470 h 112923"/>
                    <a:gd name="connsiteX21" fmla="*/ 31516 w 50363"/>
                    <a:gd name="connsiteY21" fmla="*/ 33470 h 1129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50363" h="112923">
                      <a:moveTo>
                        <a:pt x="31516" y="33470"/>
                      </a:moveTo>
                      <a:lnTo>
                        <a:pt x="31516" y="85083"/>
                      </a:lnTo>
                      <a:cubicBezTo>
                        <a:pt x="31516" y="89984"/>
                        <a:pt x="31726" y="100619"/>
                        <a:pt x="42929" y="101141"/>
                      </a:cubicBezTo>
                      <a:cubicBezTo>
                        <a:pt x="47118" y="101141"/>
                        <a:pt x="50363" y="101141"/>
                        <a:pt x="50363" y="105520"/>
                      </a:cubicBezTo>
                      <a:cubicBezTo>
                        <a:pt x="50363" y="110212"/>
                        <a:pt x="40940" y="112923"/>
                        <a:pt x="34239" y="112923"/>
                      </a:cubicBezTo>
                      <a:cubicBezTo>
                        <a:pt x="25129" y="112923"/>
                        <a:pt x="19266" y="109587"/>
                        <a:pt x="15915" y="105520"/>
                      </a:cubicBezTo>
                      <a:cubicBezTo>
                        <a:pt x="11203" y="99785"/>
                        <a:pt x="11099" y="93842"/>
                        <a:pt x="11099" y="88524"/>
                      </a:cubicBezTo>
                      <a:lnTo>
                        <a:pt x="11099" y="33575"/>
                      </a:lnTo>
                      <a:lnTo>
                        <a:pt x="3036" y="33575"/>
                      </a:lnTo>
                      <a:cubicBezTo>
                        <a:pt x="0" y="33575"/>
                        <a:pt x="0" y="32949"/>
                        <a:pt x="0" y="27006"/>
                      </a:cubicBezTo>
                      <a:cubicBezTo>
                        <a:pt x="0" y="25024"/>
                        <a:pt x="628" y="24295"/>
                        <a:pt x="2827" y="24295"/>
                      </a:cubicBezTo>
                      <a:lnTo>
                        <a:pt x="11099" y="24295"/>
                      </a:lnTo>
                      <a:lnTo>
                        <a:pt x="11099" y="14910"/>
                      </a:lnTo>
                      <a:cubicBezTo>
                        <a:pt x="11099" y="11782"/>
                        <a:pt x="11622" y="10948"/>
                        <a:pt x="14135" y="9071"/>
                      </a:cubicBezTo>
                      <a:lnTo>
                        <a:pt x="26176" y="1355"/>
                      </a:lnTo>
                      <a:cubicBezTo>
                        <a:pt x="28061" y="209"/>
                        <a:pt x="28480" y="0"/>
                        <a:pt x="29213" y="0"/>
                      </a:cubicBezTo>
                      <a:cubicBezTo>
                        <a:pt x="31412" y="0"/>
                        <a:pt x="31516" y="2711"/>
                        <a:pt x="31516" y="4692"/>
                      </a:cubicBezTo>
                      <a:lnTo>
                        <a:pt x="31516" y="24295"/>
                      </a:lnTo>
                      <a:lnTo>
                        <a:pt x="44290" y="24295"/>
                      </a:lnTo>
                      <a:cubicBezTo>
                        <a:pt x="46175" y="24295"/>
                        <a:pt x="47432" y="24295"/>
                        <a:pt x="47432" y="26589"/>
                      </a:cubicBezTo>
                      <a:cubicBezTo>
                        <a:pt x="47432" y="32740"/>
                        <a:pt x="47432" y="33470"/>
                        <a:pt x="44605" y="33470"/>
                      </a:cubicBezTo>
                      <a:lnTo>
                        <a:pt x="31516" y="3347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8" name="Freeform 17">
                  <a:extLst>
                    <a:ext uri="{FF2B5EF4-FFF2-40B4-BE49-F238E27FC236}">
                      <a16:creationId xmlns:a16="http://schemas.microsoft.com/office/drawing/2014/main" id="{3D18A1D2-D8D5-EF56-6A30-2B6AD42EAAFA}"/>
                    </a:ext>
                  </a:extLst>
                </p:cNvPr>
                <p:cNvSpPr/>
                <p:nvPr/>
              </p:nvSpPr>
              <p:spPr>
                <a:xfrm>
                  <a:off x="625612" y="6090375"/>
                  <a:ext cx="70780" cy="90922"/>
                </a:xfrm>
                <a:custGeom>
                  <a:avLst/>
                  <a:gdLst>
                    <a:gd name="connsiteX0" fmla="*/ 17486 w 70780"/>
                    <a:gd name="connsiteY0" fmla="*/ 44940 h 90922"/>
                    <a:gd name="connsiteX1" fmla="*/ 40626 w 70780"/>
                    <a:gd name="connsiteY1" fmla="*/ 72467 h 90922"/>
                    <a:gd name="connsiteX2" fmla="*/ 60625 w 70780"/>
                    <a:gd name="connsiteY2" fmla="*/ 61414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1 w 70780"/>
                    <a:gd name="connsiteY10" fmla="*/ 44940 h 90922"/>
                    <a:gd name="connsiteX11" fmla="*/ 48897 w 70780"/>
                    <a:gd name="connsiteY11" fmla="*/ 29404 h 90922"/>
                    <a:gd name="connsiteX12" fmla="*/ 34343 w 70780"/>
                    <a:gd name="connsiteY12" fmla="*/ 12512 h 90922"/>
                    <a:gd name="connsiteX13" fmla="*/ 16753 w 70780"/>
                    <a:gd name="connsiteY13" fmla="*/ 34617 h 90922"/>
                    <a:gd name="connsiteX14" fmla="*/ 49002 w 70780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486" y="44940"/>
                      </a:moveTo>
                      <a:cubicBezTo>
                        <a:pt x="20313" y="67983"/>
                        <a:pt x="32563" y="72467"/>
                        <a:pt x="40626" y="72467"/>
                      </a:cubicBezTo>
                      <a:cubicBezTo>
                        <a:pt x="49526" y="72467"/>
                        <a:pt x="56227" y="67149"/>
                        <a:pt x="60625" y="61414"/>
                      </a:cubicBezTo>
                      <a:cubicBezTo>
                        <a:pt x="63347" y="57556"/>
                        <a:pt x="64184" y="56618"/>
                        <a:pt x="66383" y="56618"/>
                      </a:cubicBezTo>
                      <a:cubicBezTo>
                        <a:pt x="68582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8897" y="29404"/>
                      </a:moveTo>
                      <a:cubicBezTo>
                        <a:pt x="48269" y="18664"/>
                        <a:pt x="41673" y="12512"/>
                        <a:pt x="34343" y="12512"/>
                      </a:cubicBezTo>
                      <a:cubicBezTo>
                        <a:pt x="22721" y="12512"/>
                        <a:pt x="17591" y="23043"/>
                        <a:pt x="16753" y="34617"/>
                      </a:cubicBezTo>
                      <a:lnTo>
                        <a:pt x="49002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9" name="Freeform 18">
                  <a:extLst>
                    <a:ext uri="{FF2B5EF4-FFF2-40B4-BE49-F238E27FC236}">
                      <a16:creationId xmlns:a16="http://schemas.microsoft.com/office/drawing/2014/main" id="{57A91301-07BD-2E8D-363D-7D69ADF0C851}"/>
                    </a:ext>
                  </a:extLst>
                </p:cNvPr>
                <p:cNvSpPr/>
                <p:nvPr/>
              </p:nvSpPr>
              <p:spPr>
                <a:xfrm>
                  <a:off x="704350" y="6090375"/>
                  <a:ext cx="55598" cy="88732"/>
                </a:xfrm>
                <a:custGeom>
                  <a:avLst/>
                  <a:gdLst>
                    <a:gd name="connsiteX0" fmla="*/ 20941 w 55598"/>
                    <a:gd name="connsiteY0" fmla="*/ 85188 h 88732"/>
                    <a:gd name="connsiteX1" fmla="*/ 17381 w 55598"/>
                    <a:gd name="connsiteY1" fmla="*/ 88733 h 88732"/>
                    <a:gd name="connsiteX2" fmla="*/ 3665 w 55598"/>
                    <a:gd name="connsiteY2" fmla="*/ 88733 h 88732"/>
                    <a:gd name="connsiteX3" fmla="*/ 0 w 55598"/>
                    <a:gd name="connsiteY3" fmla="*/ 85188 h 88732"/>
                    <a:gd name="connsiteX4" fmla="*/ 0 w 55598"/>
                    <a:gd name="connsiteY4" fmla="*/ 15328 h 88732"/>
                    <a:gd name="connsiteX5" fmla="*/ 4816 w 55598"/>
                    <a:gd name="connsiteY5" fmla="*/ 5839 h 88732"/>
                    <a:gd name="connsiteX6" fmla="*/ 35495 w 55598"/>
                    <a:gd name="connsiteY6" fmla="*/ 0 h 88732"/>
                    <a:gd name="connsiteX7" fmla="*/ 55599 w 55598"/>
                    <a:gd name="connsiteY7" fmla="*/ 12512 h 88732"/>
                    <a:gd name="connsiteX8" fmla="*/ 46699 w 55598"/>
                    <a:gd name="connsiteY8" fmla="*/ 21584 h 88732"/>
                    <a:gd name="connsiteX9" fmla="*/ 38113 w 55598"/>
                    <a:gd name="connsiteY9" fmla="*/ 15223 h 88732"/>
                    <a:gd name="connsiteX10" fmla="*/ 29736 w 55598"/>
                    <a:gd name="connsiteY10" fmla="*/ 10531 h 88732"/>
                    <a:gd name="connsiteX11" fmla="*/ 20836 w 55598"/>
                    <a:gd name="connsiteY11" fmla="*/ 20541 h 88732"/>
                    <a:gd name="connsiteX12" fmla="*/ 20836 w 55598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598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816" y="5839"/>
                      </a:cubicBezTo>
                      <a:cubicBezTo>
                        <a:pt x="10471" y="2711"/>
                        <a:pt x="22616" y="0"/>
                        <a:pt x="35495" y="0"/>
                      </a:cubicBezTo>
                      <a:cubicBezTo>
                        <a:pt x="45861" y="0"/>
                        <a:pt x="55599" y="2711"/>
                        <a:pt x="55599" y="12512"/>
                      </a:cubicBezTo>
                      <a:cubicBezTo>
                        <a:pt x="55599" y="17517"/>
                        <a:pt x="52039" y="21584"/>
                        <a:pt x="46699" y="21584"/>
                      </a:cubicBezTo>
                      <a:cubicBezTo>
                        <a:pt x="42196" y="21584"/>
                        <a:pt x="40626" y="19081"/>
                        <a:pt x="38113" y="15223"/>
                      </a:cubicBezTo>
                      <a:cubicBezTo>
                        <a:pt x="36647" y="13242"/>
                        <a:pt x="34762" y="10531"/>
                        <a:pt x="29736" y="10531"/>
                      </a:cubicBezTo>
                      <a:cubicBezTo>
                        <a:pt x="21046" y="10531"/>
                        <a:pt x="20836" y="16370"/>
                        <a:pt x="20836" y="20541"/>
                      </a:cubicBezTo>
                      <a:lnTo>
                        <a:pt x="20836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0" name="Freeform 19">
                  <a:extLst>
                    <a:ext uri="{FF2B5EF4-FFF2-40B4-BE49-F238E27FC236}">
                      <a16:creationId xmlns:a16="http://schemas.microsoft.com/office/drawing/2014/main" id="{66D57105-9094-96D9-388E-E434FDF40E7F}"/>
                    </a:ext>
                  </a:extLst>
                </p:cNvPr>
                <p:cNvSpPr/>
                <p:nvPr/>
              </p:nvSpPr>
              <p:spPr>
                <a:xfrm>
                  <a:off x="762253" y="6090375"/>
                  <a:ext cx="72979" cy="128042"/>
                </a:xfrm>
                <a:custGeom>
                  <a:avLst/>
                  <a:gdLst>
                    <a:gd name="connsiteX0" fmla="*/ 105 w 72979"/>
                    <a:gd name="connsiteY0" fmla="*/ 21688 h 128042"/>
                    <a:gd name="connsiteX1" fmla="*/ 2094 w 72979"/>
                    <a:gd name="connsiteY1" fmla="*/ 10010 h 128042"/>
                    <a:gd name="connsiteX2" fmla="*/ 33925 w 72979"/>
                    <a:gd name="connsiteY2" fmla="*/ 0 h 128042"/>
                    <a:gd name="connsiteX3" fmla="*/ 61776 w 72979"/>
                    <a:gd name="connsiteY3" fmla="*/ 9906 h 128042"/>
                    <a:gd name="connsiteX4" fmla="*/ 72980 w 72979"/>
                    <a:gd name="connsiteY4" fmla="*/ 41812 h 128042"/>
                    <a:gd name="connsiteX5" fmla="*/ 35914 w 72979"/>
                    <a:gd name="connsiteY5" fmla="*/ 90818 h 128042"/>
                    <a:gd name="connsiteX6" fmla="*/ 20627 w 72979"/>
                    <a:gd name="connsiteY6" fmla="*/ 86439 h 128042"/>
                    <a:gd name="connsiteX7" fmla="*/ 20627 w 72979"/>
                    <a:gd name="connsiteY7" fmla="*/ 124497 h 128042"/>
                    <a:gd name="connsiteX8" fmla="*/ 17276 w 72979"/>
                    <a:gd name="connsiteY8" fmla="*/ 128042 h 128042"/>
                    <a:gd name="connsiteX9" fmla="*/ 4188 w 72979"/>
                    <a:gd name="connsiteY9" fmla="*/ 128042 h 128042"/>
                    <a:gd name="connsiteX10" fmla="*/ 0 w 72979"/>
                    <a:gd name="connsiteY10" fmla="*/ 124497 h 128042"/>
                    <a:gd name="connsiteX11" fmla="*/ 0 w 72979"/>
                    <a:gd name="connsiteY11" fmla="*/ 21688 h 128042"/>
                    <a:gd name="connsiteX12" fmla="*/ 20732 w 72979"/>
                    <a:gd name="connsiteY12" fmla="*/ 73510 h 128042"/>
                    <a:gd name="connsiteX13" fmla="*/ 32668 w 72979"/>
                    <a:gd name="connsiteY13" fmla="*/ 77368 h 128042"/>
                    <a:gd name="connsiteX14" fmla="*/ 51829 w 72979"/>
                    <a:gd name="connsiteY14" fmla="*/ 44940 h 128042"/>
                    <a:gd name="connsiteX15" fmla="*/ 31202 w 72979"/>
                    <a:gd name="connsiteY15" fmla="*/ 12199 h 128042"/>
                    <a:gd name="connsiteX16" fmla="*/ 20836 w 72979"/>
                    <a:gd name="connsiteY16" fmla="*/ 23878 h 128042"/>
                    <a:gd name="connsiteX17" fmla="*/ 20836 w 72979"/>
                    <a:gd name="connsiteY17" fmla="*/ 73510 h 1280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72979" h="128042">
                      <a:moveTo>
                        <a:pt x="105" y="21688"/>
                      </a:moveTo>
                      <a:cubicBezTo>
                        <a:pt x="105" y="15119"/>
                        <a:pt x="105" y="12617"/>
                        <a:pt x="2094" y="10010"/>
                      </a:cubicBezTo>
                      <a:cubicBezTo>
                        <a:pt x="5445" y="5213"/>
                        <a:pt x="19056" y="0"/>
                        <a:pt x="33925" y="0"/>
                      </a:cubicBezTo>
                      <a:cubicBezTo>
                        <a:pt x="38636" y="0"/>
                        <a:pt x="52248" y="313"/>
                        <a:pt x="61776" y="9906"/>
                      </a:cubicBezTo>
                      <a:cubicBezTo>
                        <a:pt x="68477" y="16474"/>
                        <a:pt x="72980" y="27944"/>
                        <a:pt x="72980" y="41812"/>
                      </a:cubicBezTo>
                      <a:cubicBezTo>
                        <a:pt x="72980" y="64751"/>
                        <a:pt x="61043" y="90818"/>
                        <a:pt x="35914" y="90818"/>
                      </a:cubicBezTo>
                      <a:cubicBezTo>
                        <a:pt x="30050" y="90818"/>
                        <a:pt x="25548" y="89671"/>
                        <a:pt x="20627" y="86439"/>
                      </a:cubicBezTo>
                      <a:lnTo>
                        <a:pt x="20627" y="124497"/>
                      </a:lnTo>
                      <a:cubicBezTo>
                        <a:pt x="20627" y="127208"/>
                        <a:pt x="19789" y="128042"/>
                        <a:pt x="17276" y="128042"/>
                      </a:cubicBezTo>
                      <a:lnTo>
                        <a:pt x="4188" y="128042"/>
                      </a:lnTo>
                      <a:cubicBezTo>
                        <a:pt x="1466" y="128042"/>
                        <a:pt x="0" y="127729"/>
                        <a:pt x="0" y="124497"/>
                      </a:cubicBezTo>
                      <a:lnTo>
                        <a:pt x="0" y="21688"/>
                      </a:lnTo>
                      <a:close/>
                      <a:moveTo>
                        <a:pt x="20732" y="73510"/>
                      </a:moveTo>
                      <a:cubicBezTo>
                        <a:pt x="26281" y="76846"/>
                        <a:pt x="30679" y="77368"/>
                        <a:pt x="32668" y="77368"/>
                      </a:cubicBezTo>
                      <a:cubicBezTo>
                        <a:pt x="45128" y="77368"/>
                        <a:pt x="51829" y="62978"/>
                        <a:pt x="51829" y="44940"/>
                      </a:cubicBezTo>
                      <a:cubicBezTo>
                        <a:pt x="51829" y="21688"/>
                        <a:pt x="41778" y="12199"/>
                        <a:pt x="31202" y="12199"/>
                      </a:cubicBezTo>
                      <a:cubicBezTo>
                        <a:pt x="20627" y="12199"/>
                        <a:pt x="20836" y="19185"/>
                        <a:pt x="20836" y="23878"/>
                      </a:cubicBezTo>
                      <a:lnTo>
                        <a:pt x="20836" y="7351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1" name="Freeform 20">
                  <a:extLst>
                    <a:ext uri="{FF2B5EF4-FFF2-40B4-BE49-F238E27FC236}">
                      <a16:creationId xmlns:a16="http://schemas.microsoft.com/office/drawing/2014/main" id="{CAD67442-5947-D3F1-6003-A86216BF7F61}"/>
                    </a:ext>
                  </a:extLst>
                </p:cNvPr>
                <p:cNvSpPr/>
                <p:nvPr/>
              </p:nvSpPr>
              <p:spPr>
                <a:xfrm>
                  <a:off x="844656" y="6090375"/>
                  <a:ext cx="55598" cy="88732"/>
                </a:xfrm>
                <a:custGeom>
                  <a:avLst/>
                  <a:gdLst>
                    <a:gd name="connsiteX0" fmla="*/ 20941 w 55598"/>
                    <a:gd name="connsiteY0" fmla="*/ 85188 h 88732"/>
                    <a:gd name="connsiteX1" fmla="*/ 17381 w 55598"/>
                    <a:gd name="connsiteY1" fmla="*/ 88733 h 88732"/>
                    <a:gd name="connsiteX2" fmla="*/ 3665 w 55598"/>
                    <a:gd name="connsiteY2" fmla="*/ 88733 h 88732"/>
                    <a:gd name="connsiteX3" fmla="*/ 0 w 55598"/>
                    <a:gd name="connsiteY3" fmla="*/ 85188 h 88732"/>
                    <a:gd name="connsiteX4" fmla="*/ 0 w 55598"/>
                    <a:gd name="connsiteY4" fmla="*/ 15328 h 88732"/>
                    <a:gd name="connsiteX5" fmla="*/ 4816 w 55598"/>
                    <a:gd name="connsiteY5" fmla="*/ 5839 h 88732"/>
                    <a:gd name="connsiteX6" fmla="*/ 35495 w 55598"/>
                    <a:gd name="connsiteY6" fmla="*/ 0 h 88732"/>
                    <a:gd name="connsiteX7" fmla="*/ 55599 w 55598"/>
                    <a:gd name="connsiteY7" fmla="*/ 12512 h 88732"/>
                    <a:gd name="connsiteX8" fmla="*/ 46699 w 55598"/>
                    <a:gd name="connsiteY8" fmla="*/ 21584 h 88732"/>
                    <a:gd name="connsiteX9" fmla="*/ 38113 w 55598"/>
                    <a:gd name="connsiteY9" fmla="*/ 15223 h 88732"/>
                    <a:gd name="connsiteX10" fmla="*/ 29736 w 55598"/>
                    <a:gd name="connsiteY10" fmla="*/ 10531 h 88732"/>
                    <a:gd name="connsiteX11" fmla="*/ 20836 w 55598"/>
                    <a:gd name="connsiteY11" fmla="*/ 20541 h 88732"/>
                    <a:gd name="connsiteX12" fmla="*/ 20836 w 55598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598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816" y="5839"/>
                      </a:cubicBezTo>
                      <a:cubicBezTo>
                        <a:pt x="10575" y="2711"/>
                        <a:pt x="22616" y="0"/>
                        <a:pt x="35495" y="0"/>
                      </a:cubicBezTo>
                      <a:cubicBezTo>
                        <a:pt x="45861" y="0"/>
                        <a:pt x="55599" y="2711"/>
                        <a:pt x="55599" y="12512"/>
                      </a:cubicBezTo>
                      <a:cubicBezTo>
                        <a:pt x="55599" y="17517"/>
                        <a:pt x="52039" y="21584"/>
                        <a:pt x="46699" y="21584"/>
                      </a:cubicBezTo>
                      <a:cubicBezTo>
                        <a:pt x="42196" y="21584"/>
                        <a:pt x="40626" y="19081"/>
                        <a:pt x="38113" y="15223"/>
                      </a:cubicBezTo>
                      <a:cubicBezTo>
                        <a:pt x="36647" y="13242"/>
                        <a:pt x="34762" y="10531"/>
                        <a:pt x="29736" y="10531"/>
                      </a:cubicBezTo>
                      <a:cubicBezTo>
                        <a:pt x="21046" y="10531"/>
                        <a:pt x="20836" y="16370"/>
                        <a:pt x="20836" y="20541"/>
                      </a:cubicBezTo>
                      <a:lnTo>
                        <a:pt x="20836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2" name="Freeform 21">
                  <a:extLst>
                    <a:ext uri="{FF2B5EF4-FFF2-40B4-BE49-F238E27FC236}">
                      <a16:creationId xmlns:a16="http://schemas.microsoft.com/office/drawing/2014/main" id="{154A3135-89BD-F3B9-F376-2FBEBD7D24EB}"/>
                    </a:ext>
                  </a:extLst>
                </p:cNvPr>
                <p:cNvSpPr/>
                <p:nvPr/>
              </p:nvSpPr>
              <p:spPr>
                <a:xfrm>
                  <a:off x="901720" y="6059928"/>
                  <a:ext cx="22309" cy="119075"/>
                </a:xfrm>
                <a:custGeom>
                  <a:avLst/>
                  <a:gdLst>
                    <a:gd name="connsiteX0" fmla="*/ 11413 w 22309"/>
                    <a:gd name="connsiteY0" fmla="*/ 20541 h 119075"/>
                    <a:gd name="connsiteX1" fmla="*/ 0 w 22309"/>
                    <a:gd name="connsiteY1" fmla="*/ 10531 h 119075"/>
                    <a:gd name="connsiteX2" fmla="*/ 11413 w 22309"/>
                    <a:gd name="connsiteY2" fmla="*/ 0 h 119075"/>
                    <a:gd name="connsiteX3" fmla="*/ 22302 w 22309"/>
                    <a:gd name="connsiteY3" fmla="*/ 10010 h 119075"/>
                    <a:gd name="connsiteX4" fmla="*/ 11413 w 22309"/>
                    <a:gd name="connsiteY4" fmla="*/ 20541 h 119075"/>
                    <a:gd name="connsiteX5" fmla="*/ 21988 w 22309"/>
                    <a:gd name="connsiteY5" fmla="*/ 115426 h 119075"/>
                    <a:gd name="connsiteX6" fmla="*/ 18323 w 22309"/>
                    <a:gd name="connsiteY6" fmla="*/ 119075 h 119075"/>
                    <a:gd name="connsiteX7" fmla="*/ 3769 w 22309"/>
                    <a:gd name="connsiteY7" fmla="*/ 119075 h 119075"/>
                    <a:gd name="connsiteX8" fmla="*/ 942 w 22309"/>
                    <a:gd name="connsiteY8" fmla="*/ 115530 h 119075"/>
                    <a:gd name="connsiteX9" fmla="*/ 942 w 22309"/>
                    <a:gd name="connsiteY9" fmla="*/ 35973 h 119075"/>
                    <a:gd name="connsiteX10" fmla="*/ 4084 w 22309"/>
                    <a:gd name="connsiteY10" fmla="*/ 32428 h 119075"/>
                    <a:gd name="connsiteX11" fmla="*/ 18323 w 22309"/>
                    <a:gd name="connsiteY11" fmla="*/ 32428 h 119075"/>
                    <a:gd name="connsiteX12" fmla="*/ 21988 w 22309"/>
                    <a:gd name="connsiteY12" fmla="*/ 36077 h 119075"/>
                    <a:gd name="connsiteX13" fmla="*/ 21988 w 22309"/>
                    <a:gd name="connsiteY13" fmla="*/ 115321 h 119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2309" h="119075">
                      <a:moveTo>
                        <a:pt x="11413" y="20541"/>
                      </a:moveTo>
                      <a:cubicBezTo>
                        <a:pt x="4398" y="20541"/>
                        <a:pt x="0" y="16370"/>
                        <a:pt x="0" y="10531"/>
                      </a:cubicBezTo>
                      <a:cubicBezTo>
                        <a:pt x="0" y="4692"/>
                        <a:pt x="3979" y="0"/>
                        <a:pt x="11413" y="0"/>
                      </a:cubicBezTo>
                      <a:cubicBezTo>
                        <a:pt x="18847" y="0"/>
                        <a:pt x="22198" y="4692"/>
                        <a:pt x="22302" y="10010"/>
                      </a:cubicBezTo>
                      <a:cubicBezTo>
                        <a:pt x="22512" y="16162"/>
                        <a:pt x="17905" y="20541"/>
                        <a:pt x="11413" y="20541"/>
                      </a:cubicBezTo>
                      <a:moveTo>
                        <a:pt x="21988" y="115426"/>
                      </a:moveTo>
                      <a:cubicBezTo>
                        <a:pt x="21988" y="118137"/>
                        <a:pt x="21674" y="119075"/>
                        <a:pt x="18323" y="119075"/>
                      </a:cubicBezTo>
                      <a:lnTo>
                        <a:pt x="3769" y="119075"/>
                      </a:lnTo>
                      <a:cubicBezTo>
                        <a:pt x="1047" y="119075"/>
                        <a:pt x="942" y="118241"/>
                        <a:pt x="942" y="115530"/>
                      </a:cubicBezTo>
                      <a:lnTo>
                        <a:pt x="942" y="35973"/>
                      </a:lnTo>
                      <a:cubicBezTo>
                        <a:pt x="942" y="33679"/>
                        <a:pt x="1256" y="32428"/>
                        <a:pt x="4084" y="32428"/>
                      </a:cubicBezTo>
                      <a:lnTo>
                        <a:pt x="18323" y="32428"/>
                      </a:lnTo>
                      <a:cubicBezTo>
                        <a:pt x="21465" y="32428"/>
                        <a:pt x="21883" y="33262"/>
                        <a:pt x="21988" y="36077"/>
                      </a:cubicBezTo>
                      <a:lnTo>
                        <a:pt x="21988" y="115321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3" name="Freeform 22">
                  <a:extLst>
                    <a:ext uri="{FF2B5EF4-FFF2-40B4-BE49-F238E27FC236}">
                      <a16:creationId xmlns:a16="http://schemas.microsoft.com/office/drawing/2014/main" id="{3793031A-3240-1EFF-B8EE-62386C998DAD}"/>
                    </a:ext>
                  </a:extLst>
                </p:cNvPr>
                <p:cNvSpPr/>
                <p:nvPr/>
              </p:nvSpPr>
              <p:spPr>
                <a:xfrm>
                  <a:off x="932923" y="6090375"/>
                  <a:ext cx="61357" cy="90922"/>
                </a:xfrm>
                <a:custGeom>
                  <a:avLst/>
                  <a:gdLst>
                    <a:gd name="connsiteX0" fmla="*/ 41568 w 61357"/>
                    <a:gd name="connsiteY0" fmla="*/ 38892 h 90922"/>
                    <a:gd name="connsiteX1" fmla="*/ 61357 w 61357"/>
                    <a:gd name="connsiteY1" fmla="*/ 64647 h 90922"/>
                    <a:gd name="connsiteX2" fmla="*/ 31202 w 61357"/>
                    <a:gd name="connsiteY2" fmla="*/ 90922 h 90922"/>
                    <a:gd name="connsiteX3" fmla="*/ 0 w 61357"/>
                    <a:gd name="connsiteY3" fmla="*/ 70694 h 90922"/>
                    <a:gd name="connsiteX4" fmla="*/ 8586 w 61357"/>
                    <a:gd name="connsiteY4" fmla="*/ 61623 h 90922"/>
                    <a:gd name="connsiteX5" fmla="*/ 18009 w 61357"/>
                    <a:gd name="connsiteY5" fmla="*/ 68192 h 90922"/>
                    <a:gd name="connsiteX6" fmla="*/ 31726 w 61357"/>
                    <a:gd name="connsiteY6" fmla="*/ 78202 h 90922"/>
                    <a:gd name="connsiteX7" fmla="*/ 42301 w 61357"/>
                    <a:gd name="connsiteY7" fmla="*/ 67879 h 90922"/>
                    <a:gd name="connsiteX8" fmla="*/ 36961 w 61357"/>
                    <a:gd name="connsiteY8" fmla="*/ 57556 h 90922"/>
                    <a:gd name="connsiteX9" fmla="*/ 20208 w 61357"/>
                    <a:gd name="connsiteY9" fmla="*/ 49006 h 90922"/>
                    <a:gd name="connsiteX10" fmla="*/ 1780 w 61357"/>
                    <a:gd name="connsiteY10" fmla="*/ 24607 h 90922"/>
                    <a:gd name="connsiteX11" fmla="*/ 30993 w 61357"/>
                    <a:gd name="connsiteY11" fmla="*/ 0 h 90922"/>
                    <a:gd name="connsiteX12" fmla="*/ 58845 w 61357"/>
                    <a:gd name="connsiteY12" fmla="*/ 17934 h 90922"/>
                    <a:gd name="connsiteX13" fmla="*/ 50782 w 61357"/>
                    <a:gd name="connsiteY13" fmla="*/ 26171 h 90922"/>
                    <a:gd name="connsiteX14" fmla="*/ 41568 w 61357"/>
                    <a:gd name="connsiteY14" fmla="*/ 19290 h 90922"/>
                    <a:gd name="connsiteX15" fmla="*/ 30155 w 61357"/>
                    <a:gd name="connsiteY15" fmla="*/ 11053 h 90922"/>
                    <a:gd name="connsiteX16" fmla="*/ 20103 w 61357"/>
                    <a:gd name="connsiteY16" fmla="*/ 21062 h 90922"/>
                    <a:gd name="connsiteX17" fmla="*/ 33401 w 61357"/>
                    <a:gd name="connsiteY17" fmla="*/ 35139 h 90922"/>
                    <a:gd name="connsiteX18" fmla="*/ 41778 w 61357"/>
                    <a:gd name="connsiteY18" fmla="*/ 38997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61357" h="90922">
                      <a:moveTo>
                        <a:pt x="41568" y="38892"/>
                      </a:moveTo>
                      <a:cubicBezTo>
                        <a:pt x="49316" y="42542"/>
                        <a:pt x="61357" y="48589"/>
                        <a:pt x="61357" y="64647"/>
                      </a:cubicBezTo>
                      <a:cubicBezTo>
                        <a:pt x="61357" y="74031"/>
                        <a:pt x="56122" y="90922"/>
                        <a:pt x="31202" y="90922"/>
                      </a:cubicBezTo>
                      <a:cubicBezTo>
                        <a:pt x="8062" y="90922"/>
                        <a:pt x="0" y="77368"/>
                        <a:pt x="0" y="70694"/>
                      </a:cubicBezTo>
                      <a:cubicBezTo>
                        <a:pt x="0" y="65689"/>
                        <a:pt x="3665" y="61623"/>
                        <a:pt x="8586" y="61623"/>
                      </a:cubicBezTo>
                      <a:cubicBezTo>
                        <a:pt x="13507" y="61623"/>
                        <a:pt x="15601" y="64959"/>
                        <a:pt x="18009" y="68192"/>
                      </a:cubicBezTo>
                      <a:cubicBezTo>
                        <a:pt x="21988" y="73927"/>
                        <a:pt x="25025" y="78202"/>
                        <a:pt x="31726" y="78202"/>
                      </a:cubicBezTo>
                      <a:cubicBezTo>
                        <a:pt x="37799" y="78202"/>
                        <a:pt x="42301" y="74031"/>
                        <a:pt x="42301" y="67879"/>
                      </a:cubicBezTo>
                      <a:cubicBezTo>
                        <a:pt x="42301" y="62144"/>
                        <a:pt x="38636" y="59016"/>
                        <a:pt x="36961" y="57556"/>
                      </a:cubicBezTo>
                      <a:cubicBezTo>
                        <a:pt x="34658" y="55888"/>
                        <a:pt x="24396" y="50987"/>
                        <a:pt x="20208" y="49006"/>
                      </a:cubicBezTo>
                      <a:cubicBezTo>
                        <a:pt x="15182" y="46712"/>
                        <a:pt x="1780" y="40144"/>
                        <a:pt x="1780" y="24607"/>
                      </a:cubicBezTo>
                      <a:cubicBezTo>
                        <a:pt x="1780" y="12721"/>
                        <a:pt x="9633" y="0"/>
                        <a:pt x="30993" y="0"/>
                      </a:cubicBezTo>
                      <a:cubicBezTo>
                        <a:pt x="52353" y="0"/>
                        <a:pt x="58845" y="11157"/>
                        <a:pt x="58845" y="17934"/>
                      </a:cubicBezTo>
                      <a:cubicBezTo>
                        <a:pt x="58845" y="22626"/>
                        <a:pt x="55494" y="26171"/>
                        <a:pt x="50782" y="26171"/>
                      </a:cubicBezTo>
                      <a:cubicBezTo>
                        <a:pt x="45547" y="26171"/>
                        <a:pt x="43348" y="22522"/>
                        <a:pt x="41568" y="19290"/>
                      </a:cubicBezTo>
                      <a:cubicBezTo>
                        <a:pt x="39893" y="16162"/>
                        <a:pt x="37066" y="11053"/>
                        <a:pt x="30155" y="11053"/>
                      </a:cubicBezTo>
                      <a:cubicBezTo>
                        <a:pt x="23245" y="11053"/>
                        <a:pt x="20103" y="16787"/>
                        <a:pt x="20103" y="21062"/>
                      </a:cubicBezTo>
                      <a:cubicBezTo>
                        <a:pt x="20103" y="29404"/>
                        <a:pt x="27538" y="32636"/>
                        <a:pt x="33401" y="35139"/>
                      </a:cubicBezTo>
                      <a:lnTo>
                        <a:pt x="41778" y="38997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4" name="Freeform 23">
                  <a:extLst>
                    <a:ext uri="{FF2B5EF4-FFF2-40B4-BE49-F238E27FC236}">
                      <a16:creationId xmlns:a16="http://schemas.microsoft.com/office/drawing/2014/main" id="{DED1C9F9-9707-79F3-7334-A642B2EADA23}"/>
                    </a:ext>
                  </a:extLst>
                </p:cNvPr>
                <p:cNvSpPr/>
                <p:nvPr/>
              </p:nvSpPr>
              <p:spPr>
                <a:xfrm>
                  <a:off x="1000667" y="6090375"/>
                  <a:ext cx="70780" cy="90922"/>
                </a:xfrm>
                <a:custGeom>
                  <a:avLst/>
                  <a:gdLst>
                    <a:gd name="connsiteX0" fmla="*/ 17591 w 70780"/>
                    <a:gd name="connsiteY0" fmla="*/ 44940 h 90922"/>
                    <a:gd name="connsiteX1" fmla="*/ 40730 w 70780"/>
                    <a:gd name="connsiteY1" fmla="*/ 72467 h 90922"/>
                    <a:gd name="connsiteX2" fmla="*/ 60729 w 70780"/>
                    <a:gd name="connsiteY2" fmla="*/ 61414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1 w 70780"/>
                    <a:gd name="connsiteY10" fmla="*/ 44940 h 90922"/>
                    <a:gd name="connsiteX11" fmla="*/ 49002 w 70780"/>
                    <a:gd name="connsiteY11" fmla="*/ 29404 h 90922"/>
                    <a:gd name="connsiteX12" fmla="*/ 34448 w 70780"/>
                    <a:gd name="connsiteY12" fmla="*/ 12512 h 90922"/>
                    <a:gd name="connsiteX13" fmla="*/ 16858 w 70780"/>
                    <a:gd name="connsiteY13" fmla="*/ 34617 h 90922"/>
                    <a:gd name="connsiteX14" fmla="*/ 49107 w 70780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1" y="44940"/>
                      </a:moveTo>
                      <a:cubicBezTo>
                        <a:pt x="20418" y="67983"/>
                        <a:pt x="32668" y="72467"/>
                        <a:pt x="40730" y="72467"/>
                      </a:cubicBezTo>
                      <a:cubicBezTo>
                        <a:pt x="49630" y="72467"/>
                        <a:pt x="56332" y="67149"/>
                        <a:pt x="60729" y="61414"/>
                      </a:cubicBezTo>
                      <a:cubicBezTo>
                        <a:pt x="63452" y="57556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9002" y="29404"/>
                      </a:moveTo>
                      <a:cubicBezTo>
                        <a:pt x="48374" y="18664"/>
                        <a:pt x="41778" y="12512"/>
                        <a:pt x="34448" y="12512"/>
                      </a:cubicBezTo>
                      <a:cubicBezTo>
                        <a:pt x="22826" y="12512"/>
                        <a:pt x="17695" y="23043"/>
                        <a:pt x="16858" y="34617"/>
                      </a:cubicBezTo>
                      <a:lnTo>
                        <a:pt x="49107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5" name="Freeform 24">
                  <a:extLst>
                    <a:ext uri="{FF2B5EF4-FFF2-40B4-BE49-F238E27FC236}">
                      <a16:creationId xmlns:a16="http://schemas.microsoft.com/office/drawing/2014/main" id="{8DAEF4B1-2A2C-8FFF-1DA0-8C60CE6C887E}"/>
                    </a:ext>
                  </a:extLst>
                </p:cNvPr>
                <p:cNvSpPr/>
                <p:nvPr/>
              </p:nvSpPr>
              <p:spPr>
                <a:xfrm>
                  <a:off x="423844" y="6242816"/>
                  <a:ext cx="70780" cy="90922"/>
                </a:xfrm>
                <a:custGeom>
                  <a:avLst/>
                  <a:gdLst>
                    <a:gd name="connsiteX0" fmla="*/ 17591 w 70780"/>
                    <a:gd name="connsiteY0" fmla="*/ 45044 h 90922"/>
                    <a:gd name="connsiteX1" fmla="*/ 40730 w 70780"/>
                    <a:gd name="connsiteY1" fmla="*/ 72571 h 90922"/>
                    <a:gd name="connsiteX2" fmla="*/ 60729 w 70780"/>
                    <a:gd name="connsiteY2" fmla="*/ 61519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1 w 70780"/>
                    <a:gd name="connsiteY10" fmla="*/ 44940 h 90922"/>
                    <a:gd name="connsiteX11" fmla="*/ 49002 w 70780"/>
                    <a:gd name="connsiteY11" fmla="*/ 29508 h 90922"/>
                    <a:gd name="connsiteX12" fmla="*/ 34448 w 70780"/>
                    <a:gd name="connsiteY12" fmla="*/ 12617 h 90922"/>
                    <a:gd name="connsiteX13" fmla="*/ 16858 w 70780"/>
                    <a:gd name="connsiteY13" fmla="*/ 34722 h 90922"/>
                    <a:gd name="connsiteX14" fmla="*/ 49107 w 70780"/>
                    <a:gd name="connsiteY14" fmla="*/ 295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1" y="45044"/>
                      </a:moveTo>
                      <a:cubicBezTo>
                        <a:pt x="20418" y="68088"/>
                        <a:pt x="32668" y="72571"/>
                        <a:pt x="40730" y="72571"/>
                      </a:cubicBezTo>
                      <a:cubicBezTo>
                        <a:pt x="49630" y="72571"/>
                        <a:pt x="56332" y="67253"/>
                        <a:pt x="60729" y="61519"/>
                      </a:cubicBezTo>
                      <a:cubicBezTo>
                        <a:pt x="63452" y="57661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9002" y="29508"/>
                      </a:moveTo>
                      <a:cubicBezTo>
                        <a:pt x="48374" y="18768"/>
                        <a:pt x="41778" y="12617"/>
                        <a:pt x="34448" y="12617"/>
                      </a:cubicBezTo>
                      <a:cubicBezTo>
                        <a:pt x="22826" y="12617"/>
                        <a:pt x="17695" y="23148"/>
                        <a:pt x="16858" y="34722"/>
                      </a:cubicBezTo>
                      <a:lnTo>
                        <a:pt x="49107" y="2950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6" name="Freeform 25">
                  <a:extLst>
                    <a:ext uri="{FF2B5EF4-FFF2-40B4-BE49-F238E27FC236}">
                      <a16:creationId xmlns:a16="http://schemas.microsoft.com/office/drawing/2014/main" id="{2F547BF4-E4E9-3E96-E5BD-A0FEE0E571C9}"/>
                    </a:ext>
                  </a:extLst>
                </p:cNvPr>
                <p:cNvSpPr/>
                <p:nvPr/>
              </p:nvSpPr>
              <p:spPr>
                <a:xfrm>
                  <a:off x="502373" y="6245214"/>
                  <a:ext cx="70048" cy="88732"/>
                </a:xfrm>
                <a:custGeom>
                  <a:avLst/>
                  <a:gdLst>
                    <a:gd name="connsiteX0" fmla="*/ 70048 w 70048"/>
                    <a:gd name="connsiteY0" fmla="*/ 65794 h 88732"/>
                    <a:gd name="connsiteX1" fmla="*/ 63452 w 70048"/>
                    <a:gd name="connsiteY1" fmla="*/ 82164 h 88732"/>
                    <a:gd name="connsiteX2" fmla="*/ 34448 w 70048"/>
                    <a:gd name="connsiteY2" fmla="*/ 88733 h 88732"/>
                    <a:gd name="connsiteX3" fmla="*/ 0 w 70048"/>
                    <a:gd name="connsiteY3" fmla="*/ 61519 h 88732"/>
                    <a:gd name="connsiteX4" fmla="*/ 0 w 70048"/>
                    <a:gd name="connsiteY4" fmla="*/ 3232 h 88732"/>
                    <a:gd name="connsiteX5" fmla="*/ 3560 w 70048"/>
                    <a:gd name="connsiteY5" fmla="*/ 104 h 88732"/>
                    <a:gd name="connsiteX6" fmla="*/ 17276 w 70048"/>
                    <a:gd name="connsiteY6" fmla="*/ 104 h 88732"/>
                    <a:gd name="connsiteX7" fmla="*/ 20941 w 70048"/>
                    <a:gd name="connsiteY7" fmla="*/ 3441 h 88732"/>
                    <a:gd name="connsiteX8" fmla="*/ 20941 w 70048"/>
                    <a:gd name="connsiteY8" fmla="*/ 59433 h 88732"/>
                    <a:gd name="connsiteX9" fmla="*/ 35495 w 70048"/>
                    <a:gd name="connsiteY9" fmla="*/ 74969 h 88732"/>
                    <a:gd name="connsiteX10" fmla="*/ 49107 w 70048"/>
                    <a:gd name="connsiteY10" fmla="*/ 61414 h 88732"/>
                    <a:gd name="connsiteX11" fmla="*/ 49107 w 70048"/>
                    <a:gd name="connsiteY11" fmla="*/ 3545 h 88732"/>
                    <a:gd name="connsiteX12" fmla="*/ 52667 w 70048"/>
                    <a:gd name="connsiteY12" fmla="*/ 0 h 88732"/>
                    <a:gd name="connsiteX13" fmla="*/ 65965 w 70048"/>
                    <a:gd name="connsiteY13" fmla="*/ 0 h 88732"/>
                    <a:gd name="connsiteX14" fmla="*/ 69943 w 70048"/>
                    <a:gd name="connsiteY14" fmla="*/ 3545 h 88732"/>
                    <a:gd name="connsiteX15" fmla="*/ 69943 w 70048"/>
                    <a:gd name="connsiteY15" fmla="*/ 6589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70048" h="88732">
                      <a:moveTo>
                        <a:pt x="70048" y="65794"/>
                      </a:moveTo>
                      <a:cubicBezTo>
                        <a:pt x="70048" y="73197"/>
                        <a:pt x="69839" y="77785"/>
                        <a:pt x="63452" y="82164"/>
                      </a:cubicBezTo>
                      <a:cubicBezTo>
                        <a:pt x="58740" y="84979"/>
                        <a:pt x="48479" y="88733"/>
                        <a:pt x="34448" y="88733"/>
                      </a:cubicBezTo>
                      <a:cubicBezTo>
                        <a:pt x="2094" y="88733"/>
                        <a:pt x="0" y="72050"/>
                        <a:pt x="0" y="61519"/>
                      </a:cubicBezTo>
                      <a:lnTo>
                        <a:pt x="0" y="3232"/>
                      </a:lnTo>
                      <a:cubicBezTo>
                        <a:pt x="0" y="521"/>
                        <a:pt x="1361" y="104"/>
                        <a:pt x="3560" y="104"/>
                      </a:cubicBezTo>
                      <a:lnTo>
                        <a:pt x="17276" y="104"/>
                      </a:lnTo>
                      <a:cubicBezTo>
                        <a:pt x="19789" y="-104"/>
                        <a:pt x="20941" y="626"/>
                        <a:pt x="20941" y="3441"/>
                      </a:cubicBezTo>
                      <a:lnTo>
                        <a:pt x="20941" y="59433"/>
                      </a:lnTo>
                      <a:cubicBezTo>
                        <a:pt x="20941" y="64959"/>
                        <a:pt x="21151" y="74969"/>
                        <a:pt x="35495" y="74969"/>
                      </a:cubicBezTo>
                      <a:cubicBezTo>
                        <a:pt x="48897" y="74969"/>
                        <a:pt x="49107" y="66941"/>
                        <a:pt x="49107" y="61414"/>
                      </a:cubicBezTo>
                      <a:lnTo>
                        <a:pt x="49107" y="3545"/>
                      </a:lnTo>
                      <a:cubicBezTo>
                        <a:pt x="49107" y="834"/>
                        <a:pt x="49945" y="0"/>
                        <a:pt x="52667" y="0"/>
                      </a:cubicBezTo>
                      <a:lnTo>
                        <a:pt x="65965" y="0"/>
                      </a:lnTo>
                      <a:cubicBezTo>
                        <a:pt x="68687" y="0"/>
                        <a:pt x="69943" y="313"/>
                        <a:pt x="69943" y="3545"/>
                      </a:cubicBezTo>
                      <a:lnTo>
                        <a:pt x="69943" y="6589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7" name="Freeform 26">
                  <a:extLst>
                    <a:ext uri="{FF2B5EF4-FFF2-40B4-BE49-F238E27FC236}">
                      <a16:creationId xmlns:a16="http://schemas.microsoft.com/office/drawing/2014/main" id="{2F4B3585-D487-F409-3052-0F81CB362DA1}"/>
                    </a:ext>
                  </a:extLst>
                </p:cNvPr>
                <p:cNvSpPr/>
                <p:nvPr/>
              </p:nvSpPr>
              <p:spPr>
                <a:xfrm>
                  <a:off x="585091" y="6243024"/>
                  <a:ext cx="55703" cy="88732"/>
                </a:xfrm>
                <a:custGeom>
                  <a:avLst/>
                  <a:gdLst>
                    <a:gd name="connsiteX0" fmla="*/ 20941 w 55703"/>
                    <a:gd name="connsiteY0" fmla="*/ 85188 h 88732"/>
                    <a:gd name="connsiteX1" fmla="*/ 17381 w 55703"/>
                    <a:gd name="connsiteY1" fmla="*/ 88733 h 88732"/>
                    <a:gd name="connsiteX2" fmla="*/ 3665 w 55703"/>
                    <a:gd name="connsiteY2" fmla="*/ 88733 h 88732"/>
                    <a:gd name="connsiteX3" fmla="*/ 0 w 55703"/>
                    <a:gd name="connsiteY3" fmla="*/ 85188 h 88732"/>
                    <a:gd name="connsiteX4" fmla="*/ 0 w 55703"/>
                    <a:gd name="connsiteY4" fmla="*/ 15328 h 88732"/>
                    <a:gd name="connsiteX5" fmla="*/ 4921 w 55703"/>
                    <a:gd name="connsiteY5" fmla="*/ 5839 h 88732"/>
                    <a:gd name="connsiteX6" fmla="*/ 35600 w 55703"/>
                    <a:gd name="connsiteY6" fmla="*/ 0 h 88732"/>
                    <a:gd name="connsiteX7" fmla="*/ 55703 w 55703"/>
                    <a:gd name="connsiteY7" fmla="*/ 12512 h 88732"/>
                    <a:gd name="connsiteX8" fmla="*/ 46803 w 55703"/>
                    <a:gd name="connsiteY8" fmla="*/ 21584 h 88732"/>
                    <a:gd name="connsiteX9" fmla="*/ 38218 w 55703"/>
                    <a:gd name="connsiteY9" fmla="*/ 15223 h 88732"/>
                    <a:gd name="connsiteX10" fmla="*/ 29841 w 55703"/>
                    <a:gd name="connsiteY10" fmla="*/ 10531 h 88732"/>
                    <a:gd name="connsiteX11" fmla="*/ 20941 w 55703"/>
                    <a:gd name="connsiteY11" fmla="*/ 20541 h 88732"/>
                    <a:gd name="connsiteX12" fmla="*/ 20941 w 55703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703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921" y="5839"/>
                      </a:cubicBezTo>
                      <a:cubicBezTo>
                        <a:pt x="10575" y="2711"/>
                        <a:pt x="22721" y="0"/>
                        <a:pt x="35600" y="0"/>
                      </a:cubicBezTo>
                      <a:cubicBezTo>
                        <a:pt x="45966" y="0"/>
                        <a:pt x="55703" y="2711"/>
                        <a:pt x="55703" y="12512"/>
                      </a:cubicBezTo>
                      <a:cubicBezTo>
                        <a:pt x="55703" y="17517"/>
                        <a:pt x="52143" y="21584"/>
                        <a:pt x="46803" y="21584"/>
                      </a:cubicBezTo>
                      <a:cubicBezTo>
                        <a:pt x="42301" y="21584"/>
                        <a:pt x="40730" y="19081"/>
                        <a:pt x="38218" y="15223"/>
                      </a:cubicBezTo>
                      <a:cubicBezTo>
                        <a:pt x="36752" y="13242"/>
                        <a:pt x="34867" y="10531"/>
                        <a:pt x="29841" y="10531"/>
                      </a:cubicBezTo>
                      <a:cubicBezTo>
                        <a:pt x="21150" y="10531"/>
                        <a:pt x="20941" y="16370"/>
                        <a:pt x="20941" y="20541"/>
                      </a:cubicBezTo>
                      <a:lnTo>
                        <a:pt x="20941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8" name="Freeform 27">
                  <a:extLst>
                    <a:ext uri="{FF2B5EF4-FFF2-40B4-BE49-F238E27FC236}">
                      <a16:creationId xmlns:a16="http://schemas.microsoft.com/office/drawing/2014/main" id="{A290050D-D8F5-D690-FA09-F7745BF73829}"/>
                    </a:ext>
                  </a:extLst>
                </p:cNvPr>
                <p:cNvSpPr/>
                <p:nvPr/>
              </p:nvSpPr>
              <p:spPr>
                <a:xfrm>
                  <a:off x="639433" y="6242920"/>
                  <a:ext cx="80113" cy="90922"/>
                </a:xfrm>
                <a:custGeom>
                  <a:avLst/>
                  <a:gdLst>
                    <a:gd name="connsiteX0" fmla="*/ 39893 w 80113"/>
                    <a:gd name="connsiteY0" fmla="*/ 90922 h 90922"/>
                    <a:gd name="connsiteX1" fmla="*/ 0 w 80113"/>
                    <a:gd name="connsiteY1" fmla="*/ 45461 h 90922"/>
                    <a:gd name="connsiteX2" fmla="*/ 40312 w 80113"/>
                    <a:gd name="connsiteY2" fmla="*/ 0 h 90922"/>
                    <a:gd name="connsiteX3" fmla="*/ 80100 w 80113"/>
                    <a:gd name="connsiteY3" fmla="*/ 44419 h 90922"/>
                    <a:gd name="connsiteX4" fmla="*/ 39998 w 80113"/>
                    <a:gd name="connsiteY4" fmla="*/ 90922 h 90922"/>
                    <a:gd name="connsiteX5" fmla="*/ 39369 w 80113"/>
                    <a:gd name="connsiteY5" fmla="*/ 12408 h 90922"/>
                    <a:gd name="connsiteX6" fmla="*/ 21779 w 80113"/>
                    <a:gd name="connsiteY6" fmla="*/ 42959 h 90922"/>
                    <a:gd name="connsiteX7" fmla="*/ 40940 w 80113"/>
                    <a:gd name="connsiteY7" fmla="*/ 77055 h 90922"/>
                    <a:gd name="connsiteX8" fmla="*/ 58426 w 80113"/>
                    <a:gd name="connsiteY8" fmla="*/ 43480 h 90922"/>
                    <a:gd name="connsiteX9" fmla="*/ 39474 w 80113"/>
                    <a:gd name="connsiteY9" fmla="*/ 124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0113" h="90922">
                      <a:moveTo>
                        <a:pt x="39893" y="90922"/>
                      </a:moveTo>
                      <a:cubicBezTo>
                        <a:pt x="15182" y="90922"/>
                        <a:pt x="0" y="71216"/>
                        <a:pt x="0" y="45461"/>
                      </a:cubicBezTo>
                      <a:cubicBezTo>
                        <a:pt x="0" y="19707"/>
                        <a:pt x="15811" y="0"/>
                        <a:pt x="40312" y="0"/>
                      </a:cubicBezTo>
                      <a:cubicBezTo>
                        <a:pt x="67640" y="0"/>
                        <a:pt x="79576" y="24190"/>
                        <a:pt x="80100" y="44419"/>
                      </a:cubicBezTo>
                      <a:cubicBezTo>
                        <a:pt x="80623" y="69026"/>
                        <a:pt x="66174" y="90922"/>
                        <a:pt x="39998" y="90922"/>
                      </a:cubicBezTo>
                      <a:moveTo>
                        <a:pt x="39369" y="12408"/>
                      </a:moveTo>
                      <a:cubicBezTo>
                        <a:pt x="27956" y="12408"/>
                        <a:pt x="21779" y="26067"/>
                        <a:pt x="21779" y="42959"/>
                      </a:cubicBezTo>
                      <a:cubicBezTo>
                        <a:pt x="21779" y="61727"/>
                        <a:pt x="29841" y="77055"/>
                        <a:pt x="40940" y="77055"/>
                      </a:cubicBezTo>
                      <a:cubicBezTo>
                        <a:pt x="52039" y="77055"/>
                        <a:pt x="59263" y="62666"/>
                        <a:pt x="58426" y="43480"/>
                      </a:cubicBezTo>
                      <a:cubicBezTo>
                        <a:pt x="57588" y="23565"/>
                        <a:pt x="49316" y="12408"/>
                        <a:pt x="39474" y="12408"/>
                      </a:cubicBezTo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9" name="Freeform 28">
                  <a:extLst>
                    <a:ext uri="{FF2B5EF4-FFF2-40B4-BE49-F238E27FC236}">
                      <a16:creationId xmlns:a16="http://schemas.microsoft.com/office/drawing/2014/main" id="{A61FC34C-D237-4EDB-5938-841693A18451}"/>
                    </a:ext>
                  </a:extLst>
                </p:cNvPr>
                <p:cNvSpPr/>
                <p:nvPr/>
              </p:nvSpPr>
              <p:spPr>
                <a:xfrm>
                  <a:off x="729061" y="6243024"/>
                  <a:ext cx="72979" cy="128042"/>
                </a:xfrm>
                <a:custGeom>
                  <a:avLst/>
                  <a:gdLst>
                    <a:gd name="connsiteX0" fmla="*/ 0 w 72979"/>
                    <a:gd name="connsiteY0" fmla="*/ 21688 h 128042"/>
                    <a:gd name="connsiteX1" fmla="*/ 1989 w 72979"/>
                    <a:gd name="connsiteY1" fmla="*/ 10010 h 128042"/>
                    <a:gd name="connsiteX2" fmla="*/ 33925 w 72979"/>
                    <a:gd name="connsiteY2" fmla="*/ 0 h 128042"/>
                    <a:gd name="connsiteX3" fmla="*/ 61776 w 72979"/>
                    <a:gd name="connsiteY3" fmla="*/ 9906 h 128042"/>
                    <a:gd name="connsiteX4" fmla="*/ 72980 w 72979"/>
                    <a:gd name="connsiteY4" fmla="*/ 41812 h 128042"/>
                    <a:gd name="connsiteX5" fmla="*/ 35914 w 72979"/>
                    <a:gd name="connsiteY5" fmla="*/ 90818 h 128042"/>
                    <a:gd name="connsiteX6" fmla="*/ 20627 w 72979"/>
                    <a:gd name="connsiteY6" fmla="*/ 86439 h 128042"/>
                    <a:gd name="connsiteX7" fmla="*/ 20627 w 72979"/>
                    <a:gd name="connsiteY7" fmla="*/ 124497 h 128042"/>
                    <a:gd name="connsiteX8" fmla="*/ 17276 w 72979"/>
                    <a:gd name="connsiteY8" fmla="*/ 128042 h 128042"/>
                    <a:gd name="connsiteX9" fmla="*/ 4188 w 72979"/>
                    <a:gd name="connsiteY9" fmla="*/ 128042 h 128042"/>
                    <a:gd name="connsiteX10" fmla="*/ 0 w 72979"/>
                    <a:gd name="connsiteY10" fmla="*/ 124497 h 128042"/>
                    <a:gd name="connsiteX11" fmla="*/ 0 w 72979"/>
                    <a:gd name="connsiteY11" fmla="*/ 21688 h 128042"/>
                    <a:gd name="connsiteX12" fmla="*/ 20627 w 72979"/>
                    <a:gd name="connsiteY12" fmla="*/ 73509 h 128042"/>
                    <a:gd name="connsiteX13" fmla="*/ 32563 w 72979"/>
                    <a:gd name="connsiteY13" fmla="*/ 77367 h 128042"/>
                    <a:gd name="connsiteX14" fmla="*/ 51725 w 72979"/>
                    <a:gd name="connsiteY14" fmla="*/ 44940 h 128042"/>
                    <a:gd name="connsiteX15" fmla="*/ 31098 w 72979"/>
                    <a:gd name="connsiteY15" fmla="*/ 12199 h 128042"/>
                    <a:gd name="connsiteX16" fmla="*/ 20732 w 72979"/>
                    <a:gd name="connsiteY16" fmla="*/ 23878 h 128042"/>
                    <a:gd name="connsiteX17" fmla="*/ 20732 w 72979"/>
                    <a:gd name="connsiteY17" fmla="*/ 73509 h 1280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72979" h="128042">
                      <a:moveTo>
                        <a:pt x="0" y="21688"/>
                      </a:moveTo>
                      <a:cubicBezTo>
                        <a:pt x="0" y="15223"/>
                        <a:pt x="0" y="12617"/>
                        <a:pt x="1989" y="10010"/>
                      </a:cubicBezTo>
                      <a:cubicBezTo>
                        <a:pt x="5340" y="5109"/>
                        <a:pt x="18952" y="0"/>
                        <a:pt x="33925" y="0"/>
                      </a:cubicBezTo>
                      <a:cubicBezTo>
                        <a:pt x="38636" y="0"/>
                        <a:pt x="52248" y="313"/>
                        <a:pt x="61776" y="9906"/>
                      </a:cubicBezTo>
                      <a:cubicBezTo>
                        <a:pt x="68477" y="16370"/>
                        <a:pt x="72980" y="27944"/>
                        <a:pt x="72980" y="41812"/>
                      </a:cubicBezTo>
                      <a:cubicBezTo>
                        <a:pt x="72980" y="64751"/>
                        <a:pt x="61043" y="90818"/>
                        <a:pt x="35914" y="90818"/>
                      </a:cubicBezTo>
                      <a:cubicBezTo>
                        <a:pt x="30051" y="90818"/>
                        <a:pt x="25548" y="89671"/>
                        <a:pt x="20627" y="86439"/>
                      </a:cubicBezTo>
                      <a:lnTo>
                        <a:pt x="20627" y="124497"/>
                      </a:lnTo>
                      <a:cubicBezTo>
                        <a:pt x="20627" y="127208"/>
                        <a:pt x="19789" y="128042"/>
                        <a:pt x="17276" y="128042"/>
                      </a:cubicBezTo>
                      <a:lnTo>
                        <a:pt x="4188" y="128042"/>
                      </a:lnTo>
                      <a:cubicBezTo>
                        <a:pt x="1466" y="128042"/>
                        <a:pt x="0" y="127729"/>
                        <a:pt x="0" y="124497"/>
                      </a:cubicBezTo>
                      <a:lnTo>
                        <a:pt x="0" y="21688"/>
                      </a:lnTo>
                      <a:close/>
                      <a:moveTo>
                        <a:pt x="20627" y="73509"/>
                      </a:moveTo>
                      <a:cubicBezTo>
                        <a:pt x="26176" y="76846"/>
                        <a:pt x="30574" y="77367"/>
                        <a:pt x="32563" y="77367"/>
                      </a:cubicBezTo>
                      <a:cubicBezTo>
                        <a:pt x="45023" y="77367"/>
                        <a:pt x="51725" y="62978"/>
                        <a:pt x="51725" y="44940"/>
                      </a:cubicBezTo>
                      <a:cubicBezTo>
                        <a:pt x="51725" y="21688"/>
                        <a:pt x="41673" y="12199"/>
                        <a:pt x="31098" y="12199"/>
                      </a:cubicBezTo>
                      <a:cubicBezTo>
                        <a:pt x="20522" y="12199"/>
                        <a:pt x="20732" y="19185"/>
                        <a:pt x="20732" y="23878"/>
                      </a:cubicBezTo>
                      <a:lnTo>
                        <a:pt x="20732" y="73509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0" name="Freeform 29">
                  <a:extLst>
                    <a:ext uri="{FF2B5EF4-FFF2-40B4-BE49-F238E27FC236}">
                      <a16:creationId xmlns:a16="http://schemas.microsoft.com/office/drawing/2014/main" id="{53BFB95C-37ED-D19B-715F-C75970F35A0F}"/>
                    </a:ext>
                  </a:extLst>
                </p:cNvPr>
                <p:cNvSpPr/>
                <p:nvPr/>
              </p:nvSpPr>
              <p:spPr>
                <a:xfrm>
                  <a:off x="807695" y="6242816"/>
                  <a:ext cx="70780" cy="90922"/>
                </a:xfrm>
                <a:custGeom>
                  <a:avLst/>
                  <a:gdLst>
                    <a:gd name="connsiteX0" fmla="*/ 17591 w 70780"/>
                    <a:gd name="connsiteY0" fmla="*/ 45044 h 90922"/>
                    <a:gd name="connsiteX1" fmla="*/ 40730 w 70780"/>
                    <a:gd name="connsiteY1" fmla="*/ 72571 h 90922"/>
                    <a:gd name="connsiteX2" fmla="*/ 60729 w 70780"/>
                    <a:gd name="connsiteY2" fmla="*/ 61519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1 w 70780"/>
                    <a:gd name="connsiteY10" fmla="*/ 44940 h 90922"/>
                    <a:gd name="connsiteX11" fmla="*/ 49002 w 70780"/>
                    <a:gd name="connsiteY11" fmla="*/ 29508 h 90922"/>
                    <a:gd name="connsiteX12" fmla="*/ 34448 w 70780"/>
                    <a:gd name="connsiteY12" fmla="*/ 12617 h 90922"/>
                    <a:gd name="connsiteX13" fmla="*/ 16858 w 70780"/>
                    <a:gd name="connsiteY13" fmla="*/ 34722 h 90922"/>
                    <a:gd name="connsiteX14" fmla="*/ 49107 w 70780"/>
                    <a:gd name="connsiteY14" fmla="*/ 295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1" y="45044"/>
                      </a:moveTo>
                      <a:cubicBezTo>
                        <a:pt x="20418" y="68088"/>
                        <a:pt x="32668" y="72571"/>
                        <a:pt x="40730" y="72571"/>
                      </a:cubicBezTo>
                      <a:cubicBezTo>
                        <a:pt x="49630" y="72571"/>
                        <a:pt x="56332" y="67253"/>
                        <a:pt x="60729" y="61519"/>
                      </a:cubicBezTo>
                      <a:cubicBezTo>
                        <a:pt x="63452" y="57661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9002" y="29508"/>
                      </a:moveTo>
                      <a:cubicBezTo>
                        <a:pt x="48374" y="18768"/>
                        <a:pt x="41778" y="12617"/>
                        <a:pt x="34448" y="12617"/>
                      </a:cubicBezTo>
                      <a:cubicBezTo>
                        <a:pt x="22826" y="12617"/>
                        <a:pt x="17695" y="23148"/>
                        <a:pt x="16858" y="34722"/>
                      </a:cubicBezTo>
                      <a:lnTo>
                        <a:pt x="49107" y="2950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1" name="Freeform 30">
                  <a:extLst>
                    <a:ext uri="{FF2B5EF4-FFF2-40B4-BE49-F238E27FC236}">
                      <a16:creationId xmlns:a16="http://schemas.microsoft.com/office/drawing/2014/main" id="{CA7CF5D8-9684-8C6E-9E45-91343E2A0C11}"/>
                    </a:ext>
                  </a:extLst>
                </p:cNvPr>
                <p:cNvSpPr/>
                <p:nvPr/>
              </p:nvSpPr>
              <p:spPr>
                <a:xfrm>
                  <a:off x="427404" y="6395465"/>
                  <a:ext cx="69524" cy="88837"/>
                </a:xfrm>
                <a:custGeom>
                  <a:avLst/>
                  <a:gdLst>
                    <a:gd name="connsiteX0" fmla="*/ 69420 w 69524"/>
                    <a:gd name="connsiteY0" fmla="*/ 85292 h 88837"/>
                    <a:gd name="connsiteX1" fmla="*/ 65755 w 69524"/>
                    <a:gd name="connsiteY1" fmla="*/ 88837 h 88837"/>
                    <a:gd name="connsiteX2" fmla="*/ 52353 w 69524"/>
                    <a:gd name="connsiteY2" fmla="*/ 88837 h 88837"/>
                    <a:gd name="connsiteX3" fmla="*/ 48688 w 69524"/>
                    <a:gd name="connsiteY3" fmla="*/ 84979 h 88837"/>
                    <a:gd name="connsiteX4" fmla="*/ 48688 w 69524"/>
                    <a:gd name="connsiteY4" fmla="*/ 28465 h 88837"/>
                    <a:gd name="connsiteX5" fmla="*/ 34239 w 69524"/>
                    <a:gd name="connsiteY5" fmla="*/ 11470 h 88837"/>
                    <a:gd name="connsiteX6" fmla="*/ 20836 w 69524"/>
                    <a:gd name="connsiteY6" fmla="*/ 25546 h 88837"/>
                    <a:gd name="connsiteX7" fmla="*/ 20836 w 69524"/>
                    <a:gd name="connsiteY7" fmla="*/ 84875 h 88837"/>
                    <a:gd name="connsiteX8" fmla="*/ 16858 w 69524"/>
                    <a:gd name="connsiteY8" fmla="*/ 88837 h 88837"/>
                    <a:gd name="connsiteX9" fmla="*/ 3560 w 69524"/>
                    <a:gd name="connsiteY9" fmla="*/ 88837 h 88837"/>
                    <a:gd name="connsiteX10" fmla="*/ 0 w 69524"/>
                    <a:gd name="connsiteY10" fmla="*/ 85292 h 88837"/>
                    <a:gd name="connsiteX11" fmla="*/ 0 w 69524"/>
                    <a:gd name="connsiteY11" fmla="*/ 19290 h 88837"/>
                    <a:gd name="connsiteX12" fmla="*/ 7853 w 69524"/>
                    <a:gd name="connsiteY12" fmla="*/ 5213 h 88837"/>
                    <a:gd name="connsiteX13" fmla="*/ 36228 w 69524"/>
                    <a:gd name="connsiteY13" fmla="*/ 0 h 88837"/>
                    <a:gd name="connsiteX14" fmla="*/ 61776 w 69524"/>
                    <a:gd name="connsiteY14" fmla="*/ 6569 h 88837"/>
                    <a:gd name="connsiteX15" fmla="*/ 69524 w 69524"/>
                    <a:gd name="connsiteY15" fmla="*/ 26484 h 88837"/>
                    <a:gd name="connsiteX16" fmla="*/ 69524 w 69524"/>
                    <a:gd name="connsiteY16" fmla="*/ 85292 h 88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9524" h="88837">
                      <a:moveTo>
                        <a:pt x="69420" y="85292"/>
                      </a:moveTo>
                      <a:cubicBezTo>
                        <a:pt x="69420" y="88316"/>
                        <a:pt x="68373" y="88837"/>
                        <a:pt x="65755" y="88837"/>
                      </a:cubicBezTo>
                      <a:lnTo>
                        <a:pt x="52353" y="88837"/>
                      </a:lnTo>
                      <a:cubicBezTo>
                        <a:pt x="49002" y="88837"/>
                        <a:pt x="48688" y="87482"/>
                        <a:pt x="48688" y="84979"/>
                      </a:cubicBezTo>
                      <a:lnTo>
                        <a:pt x="48688" y="28465"/>
                      </a:lnTo>
                      <a:cubicBezTo>
                        <a:pt x="48688" y="21792"/>
                        <a:pt x="48479" y="11470"/>
                        <a:pt x="34239" y="11470"/>
                      </a:cubicBezTo>
                      <a:cubicBezTo>
                        <a:pt x="20836" y="11470"/>
                        <a:pt x="20836" y="21688"/>
                        <a:pt x="20836" y="25546"/>
                      </a:cubicBezTo>
                      <a:lnTo>
                        <a:pt x="20836" y="84875"/>
                      </a:lnTo>
                      <a:cubicBezTo>
                        <a:pt x="20836" y="88212"/>
                        <a:pt x="19999" y="88837"/>
                        <a:pt x="16858" y="88837"/>
                      </a:cubicBezTo>
                      <a:lnTo>
                        <a:pt x="3560" y="88837"/>
                      </a:lnTo>
                      <a:cubicBezTo>
                        <a:pt x="838" y="88837"/>
                        <a:pt x="0" y="88212"/>
                        <a:pt x="0" y="85292"/>
                      </a:cubicBezTo>
                      <a:lnTo>
                        <a:pt x="0" y="19290"/>
                      </a:lnTo>
                      <a:cubicBezTo>
                        <a:pt x="0" y="12617"/>
                        <a:pt x="314" y="8759"/>
                        <a:pt x="7853" y="5213"/>
                      </a:cubicBezTo>
                      <a:cubicBezTo>
                        <a:pt x="16753" y="1251"/>
                        <a:pt x="26490" y="0"/>
                        <a:pt x="36228" y="0"/>
                      </a:cubicBezTo>
                      <a:cubicBezTo>
                        <a:pt x="52981" y="0"/>
                        <a:pt x="58845" y="4171"/>
                        <a:pt x="61776" y="6569"/>
                      </a:cubicBezTo>
                      <a:cubicBezTo>
                        <a:pt x="69315" y="12721"/>
                        <a:pt x="69524" y="20645"/>
                        <a:pt x="69524" y="26484"/>
                      </a:cubicBezTo>
                      <a:lnTo>
                        <a:pt x="69524" y="85292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2" name="Freeform 31">
                  <a:extLst>
                    <a:ext uri="{FF2B5EF4-FFF2-40B4-BE49-F238E27FC236}">
                      <a16:creationId xmlns:a16="http://schemas.microsoft.com/office/drawing/2014/main" id="{8750ED79-E18B-2131-C054-BD20DEA0FC6E}"/>
                    </a:ext>
                  </a:extLst>
                </p:cNvPr>
                <p:cNvSpPr/>
                <p:nvPr/>
              </p:nvSpPr>
              <p:spPr>
                <a:xfrm>
                  <a:off x="506247" y="6395569"/>
                  <a:ext cx="70780" cy="90922"/>
                </a:xfrm>
                <a:custGeom>
                  <a:avLst/>
                  <a:gdLst>
                    <a:gd name="connsiteX0" fmla="*/ 17591 w 70780"/>
                    <a:gd name="connsiteY0" fmla="*/ 44940 h 90922"/>
                    <a:gd name="connsiteX1" fmla="*/ 40730 w 70780"/>
                    <a:gd name="connsiteY1" fmla="*/ 72467 h 90922"/>
                    <a:gd name="connsiteX2" fmla="*/ 60729 w 70780"/>
                    <a:gd name="connsiteY2" fmla="*/ 61414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1 w 70780"/>
                    <a:gd name="connsiteY10" fmla="*/ 44940 h 90922"/>
                    <a:gd name="connsiteX11" fmla="*/ 49002 w 70780"/>
                    <a:gd name="connsiteY11" fmla="*/ 29404 h 90922"/>
                    <a:gd name="connsiteX12" fmla="*/ 34448 w 70780"/>
                    <a:gd name="connsiteY12" fmla="*/ 12512 h 90922"/>
                    <a:gd name="connsiteX13" fmla="*/ 16858 w 70780"/>
                    <a:gd name="connsiteY13" fmla="*/ 34617 h 90922"/>
                    <a:gd name="connsiteX14" fmla="*/ 49107 w 70780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1" y="44940"/>
                      </a:moveTo>
                      <a:cubicBezTo>
                        <a:pt x="20418" y="67983"/>
                        <a:pt x="32668" y="72467"/>
                        <a:pt x="40730" y="72467"/>
                      </a:cubicBezTo>
                      <a:cubicBezTo>
                        <a:pt x="49630" y="72467"/>
                        <a:pt x="56332" y="67149"/>
                        <a:pt x="60729" y="61414"/>
                      </a:cubicBezTo>
                      <a:cubicBezTo>
                        <a:pt x="63452" y="57556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9002" y="29404"/>
                      </a:moveTo>
                      <a:cubicBezTo>
                        <a:pt x="48374" y="18664"/>
                        <a:pt x="41778" y="12512"/>
                        <a:pt x="34448" y="12512"/>
                      </a:cubicBezTo>
                      <a:cubicBezTo>
                        <a:pt x="22826" y="12512"/>
                        <a:pt x="17695" y="23043"/>
                        <a:pt x="16858" y="34617"/>
                      </a:cubicBezTo>
                      <a:lnTo>
                        <a:pt x="49107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3" name="Freeform 32">
                  <a:extLst>
                    <a:ext uri="{FF2B5EF4-FFF2-40B4-BE49-F238E27FC236}">
                      <a16:creationId xmlns:a16="http://schemas.microsoft.com/office/drawing/2014/main" id="{F55117C8-9025-7C4E-1D7D-2F4F35BBAB2C}"/>
                    </a:ext>
                  </a:extLst>
                </p:cNvPr>
                <p:cNvSpPr/>
                <p:nvPr/>
              </p:nvSpPr>
              <p:spPr>
                <a:xfrm>
                  <a:off x="576295" y="6373465"/>
                  <a:ext cx="50363" cy="112923"/>
                </a:xfrm>
                <a:custGeom>
                  <a:avLst/>
                  <a:gdLst>
                    <a:gd name="connsiteX0" fmla="*/ 31516 w 50363"/>
                    <a:gd name="connsiteY0" fmla="*/ 33470 h 112923"/>
                    <a:gd name="connsiteX1" fmla="*/ 31516 w 50363"/>
                    <a:gd name="connsiteY1" fmla="*/ 85083 h 112923"/>
                    <a:gd name="connsiteX2" fmla="*/ 42929 w 50363"/>
                    <a:gd name="connsiteY2" fmla="*/ 101141 h 112923"/>
                    <a:gd name="connsiteX3" fmla="*/ 50363 w 50363"/>
                    <a:gd name="connsiteY3" fmla="*/ 105520 h 112923"/>
                    <a:gd name="connsiteX4" fmla="*/ 34239 w 50363"/>
                    <a:gd name="connsiteY4" fmla="*/ 112923 h 112923"/>
                    <a:gd name="connsiteX5" fmla="*/ 15915 w 50363"/>
                    <a:gd name="connsiteY5" fmla="*/ 105520 h 112923"/>
                    <a:gd name="connsiteX6" fmla="*/ 11099 w 50363"/>
                    <a:gd name="connsiteY6" fmla="*/ 88524 h 112923"/>
                    <a:gd name="connsiteX7" fmla="*/ 11099 w 50363"/>
                    <a:gd name="connsiteY7" fmla="*/ 33575 h 112923"/>
                    <a:gd name="connsiteX8" fmla="*/ 3036 w 50363"/>
                    <a:gd name="connsiteY8" fmla="*/ 33575 h 112923"/>
                    <a:gd name="connsiteX9" fmla="*/ 0 w 50363"/>
                    <a:gd name="connsiteY9" fmla="*/ 27006 h 112923"/>
                    <a:gd name="connsiteX10" fmla="*/ 2827 w 50363"/>
                    <a:gd name="connsiteY10" fmla="*/ 24295 h 112923"/>
                    <a:gd name="connsiteX11" fmla="*/ 11099 w 50363"/>
                    <a:gd name="connsiteY11" fmla="*/ 24295 h 112923"/>
                    <a:gd name="connsiteX12" fmla="*/ 11099 w 50363"/>
                    <a:gd name="connsiteY12" fmla="*/ 14910 h 112923"/>
                    <a:gd name="connsiteX13" fmla="*/ 14135 w 50363"/>
                    <a:gd name="connsiteY13" fmla="*/ 9071 h 112923"/>
                    <a:gd name="connsiteX14" fmla="*/ 26176 w 50363"/>
                    <a:gd name="connsiteY14" fmla="*/ 1355 h 112923"/>
                    <a:gd name="connsiteX15" fmla="*/ 29213 w 50363"/>
                    <a:gd name="connsiteY15" fmla="*/ 0 h 112923"/>
                    <a:gd name="connsiteX16" fmla="*/ 31516 w 50363"/>
                    <a:gd name="connsiteY16" fmla="*/ 4692 h 112923"/>
                    <a:gd name="connsiteX17" fmla="*/ 31516 w 50363"/>
                    <a:gd name="connsiteY17" fmla="*/ 24295 h 112923"/>
                    <a:gd name="connsiteX18" fmla="*/ 44290 w 50363"/>
                    <a:gd name="connsiteY18" fmla="*/ 24295 h 112923"/>
                    <a:gd name="connsiteX19" fmla="*/ 47432 w 50363"/>
                    <a:gd name="connsiteY19" fmla="*/ 26589 h 112923"/>
                    <a:gd name="connsiteX20" fmla="*/ 44605 w 50363"/>
                    <a:gd name="connsiteY20" fmla="*/ 33470 h 112923"/>
                    <a:gd name="connsiteX21" fmla="*/ 31516 w 50363"/>
                    <a:gd name="connsiteY21" fmla="*/ 33470 h 1129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50363" h="112923">
                      <a:moveTo>
                        <a:pt x="31516" y="33470"/>
                      </a:moveTo>
                      <a:lnTo>
                        <a:pt x="31516" y="85083"/>
                      </a:lnTo>
                      <a:cubicBezTo>
                        <a:pt x="31516" y="89984"/>
                        <a:pt x="31726" y="100619"/>
                        <a:pt x="42929" y="101141"/>
                      </a:cubicBezTo>
                      <a:cubicBezTo>
                        <a:pt x="47118" y="101141"/>
                        <a:pt x="50363" y="101141"/>
                        <a:pt x="50363" y="105520"/>
                      </a:cubicBezTo>
                      <a:cubicBezTo>
                        <a:pt x="50363" y="110212"/>
                        <a:pt x="40940" y="112923"/>
                        <a:pt x="34239" y="112923"/>
                      </a:cubicBezTo>
                      <a:cubicBezTo>
                        <a:pt x="25129" y="112923"/>
                        <a:pt x="19266" y="109586"/>
                        <a:pt x="15915" y="105520"/>
                      </a:cubicBezTo>
                      <a:cubicBezTo>
                        <a:pt x="11203" y="99889"/>
                        <a:pt x="11099" y="93842"/>
                        <a:pt x="11099" y="88524"/>
                      </a:cubicBezTo>
                      <a:lnTo>
                        <a:pt x="11099" y="33575"/>
                      </a:lnTo>
                      <a:lnTo>
                        <a:pt x="3036" y="33575"/>
                      </a:lnTo>
                      <a:cubicBezTo>
                        <a:pt x="0" y="33575"/>
                        <a:pt x="0" y="32949"/>
                        <a:pt x="0" y="27006"/>
                      </a:cubicBezTo>
                      <a:cubicBezTo>
                        <a:pt x="0" y="25024"/>
                        <a:pt x="628" y="24295"/>
                        <a:pt x="2827" y="24295"/>
                      </a:cubicBezTo>
                      <a:lnTo>
                        <a:pt x="11099" y="24295"/>
                      </a:lnTo>
                      <a:lnTo>
                        <a:pt x="11099" y="14910"/>
                      </a:lnTo>
                      <a:cubicBezTo>
                        <a:pt x="11099" y="11782"/>
                        <a:pt x="11622" y="10948"/>
                        <a:pt x="14135" y="9071"/>
                      </a:cubicBezTo>
                      <a:lnTo>
                        <a:pt x="26176" y="1355"/>
                      </a:lnTo>
                      <a:cubicBezTo>
                        <a:pt x="28061" y="209"/>
                        <a:pt x="28480" y="0"/>
                        <a:pt x="29213" y="0"/>
                      </a:cubicBezTo>
                      <a:cubicBezTo>
                        <a:pt x="31412" y="0"/>
                        <a:pt x="31516" y="2711"/>
                        <a:pt x="31516" y="4692"/>
                      </a:cubicBezTo>
                      <a:lnTo>
                        <a:pt x="31516" y="24295"/>
                      </a:lnTo>
                      <a:lnTo>
                        <a:pt x="44290" y="24295"/>
                      </a:lnTo>
                      <a:cubicBezTo>
                        <a:pt x="46175" y="24295"/>
                        <a:pt x="47432" y="24295"/>
                        <a:pt x="47432" y="26589"/>
                      </a:cubicBezTo>
                      <a:cubicBezTo>
                        <a:pt x="47432" y="32740"/>
                        <a:pt x="47432" y="33470"/>
                        <a:pt x="44605" y="33470"/>
                      </a:cubicBezTo>
                      <a:lnTo>
                        <a:pt x="31516" y="3347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4" name="Freeform 33">
                  <a:extLst>
                    <a:ext uri="{FF2B5EF4-FFF2-40B4-BE49-F238E27FC236}">
                      <a16:creationId xmlns:a16="http://schemas.microsoft.com/office/drawing/2014/main" id="{0F40E864-3677-BD0B-CAA2-752FA9A96F53}"/>
                    </a:ext>
                  </a:extLst>
                </p:cNvPr>
                <p:cNvSpPr/>
                <p:nvPr/>
              </p:nvSpPr>
              <p:spPr>
                <a:xfrm>
                  <a:off x="620167" y="6397759"/>
                  <a:ext cx="115280" cy="86543"/>
                </a:xfrm>
                <a:custGeom>
                  <a:avLst/>
                  <a:gdLst>
                    <a:gd name="connsiteX0" fmla="*/ 57693 w 115280"/>
                    <a:gd name="connsiteY0" fmla="*/ 38580 h 86543"/>
                    <a:gd name="connsiteX1" fmla="*/ 43453 w 115280"/>
                    <a:gd name="connsiteY1" fmla="*/ 83728 h 86543"/>
                    <a:gd name="connsiteX2" fmla="*/ 39788 w 115280"/>
                    <a:gd name="connsiteY2" fmla="*/ 86543 h 86543"/>
                    <a:gd name="connsiteX3" fmla="*/ 29213 w 115280"/>
                    <a:gd name="connsiteY3" fmla="*/ 86543 h 86543"/>
                    <a:gd name="connsiteX4" fmla="*/ 25339 w 115280"/>
                    <a:gd name="connsiteY4" fmla="*/ 83519 h 86543"/>
                    <a:gd name="connsiteX5" fmla="*/ 628 w 115280"/>
                    <a:gd name="connsiteY5" fmla="*/ 5318 h 86543"/>
                    <a:gd name="connsiteX6" fmla="*/ 0 w 115280"/>
                    <a:gd name="connsiteY6" fmla="*/ 2294 h 86543"/>
                    <a:gd name="connsiteX7" fmla="*/ 3351 w 115280"/>
                    <a:gd name="connsiteY7" fmla="*/ 0 h 86543"/>
                    <a:gd name="connsiteX8" fmla="*/ 17276 w 115280"/>
                    <a:gd name="connsiteY8" fmla="*/ 0 h 86543"/>
                    <a:gd name="connsiteX9" fmla="*/ 22198 w 115280"/>
                    <a:gd name="connsiteY9" fmla="*/ 3337 h 86543"/>
                    <a:gd name="connsiteX10" fmla="*/ 37589 w 115280"/>
                    <a:gd name="connsiteY10" fmla="*/ 59329 h 86543"/>
                    <a:gd name="connsiteX11" fmla="*/ 54552 w 115280"/>
                    <a:gd name="connsiteY11" fmla="*/ 3337 h 86543"/>
                    <a:gd name="connsiteX12" fmla="*/ 56750 w 115280"/>
                    <a:gd name="connsiteY12" fmla="*/ 209 h 86543"/>
                    <a:gd name="connsiteX13" fmla="*/ 62405 w 115280"/>
                    <a:gd name="connsiteY13" fmla="*/ 0 h 86543"/>
                    <a:gd name="connsiteX14" fmla="*/ 65441 w 115280"/>
                    <a:gd name="connsiteY14" fmla="*/ 3024 h 86543"/>
                    <a:gd name="connsiteX15" fmla="*/ 82927 w 115280"/>
                    <a:gd name="connsiteY15" fmla="*/ 59329 h 86543"/>
                    <a:gd name="connsiteX16" fmla="*/ 98319 w 115280"/>
                    <a:gd name="connsiteY16" fmla="*/ 3337 h 86543"/>
                    <a:gd name="connsiteX17" fmla="*/ 101983 w 115280"/>
                    <a:gd name="connsiteY17" fmla="*/ 0 h 86543"/>
                    <a:gd name="connsiteX18" fmla="*/ 111930 w 115280"/>
                    <a:gd name="connsiteY18" fmla="*/ 0 h 86543"/>
                    <a:gd name="connsiteX19" fmla="*/ 115281 w 115280"/>
                    <a:gd name="connsiteY19" fmla="*/ 1981 h 86543"/>
                    <a:gd name="connsiteX20" fmla="*/ 114653 w 115280"/>
                    <a:gd name="connsiteY20" fmla="*/ 5005 h 86543"/>
                    <a:gd name="connsiteX21" fmla="*/ 90361 w 115280"/>
                    <a:gd name="connsiteY21" fmla="*/ 83415 h 86543"/>
                    <a:gd name="connsiteX22" fmla="*/ 86801 w 115280"/>
                    <a:gd name="connsiteY22" fmla="*/ 86543 h 86543"/>
                    <a:gd name="connsiteX23" fmla="*/ 76016 w 115280"/>
                    <a:gd name="connsiteY23" fmla="*/ 86543 h 86543"/>
                    <a:gd name="connsiteX24" fmla="*/ 72037 w 115280"/>
                    <a:gd name="connsiteY24" fmla="*/ 83415 h 86543"/>
                    <a:gd name="connsiteX25" fmla="*/ 57797 w 115280"/>
                    <a:gd name="connsiteY25" fmla="*/ 38580 h 86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115280" h="86543">
                      <a:moveTo>
                        <a:pt x="57693" y="38580"/>
                      </a:moveTo>
                      <a:lnTo>
                        <a:pt x="43453" y="83728"/>
                      </a:lnTo>
                      <a:cubicBezTo>
                        <a:pt x="42615" y="86230"/>
                        <a:pt x="42301" y="86543"/>
                        <a:pt x="39788" y="86543"/>
                      </a:cubicBezTo>
                      <a:lnTo>
                        <a:pt x="29213" y="86543"/>
                      </a:lnTo>
                      <a:cubicBezTo>
                        <a:pt x="26700" y="86543"/>
                        <a:pt x="26176" y="86022"/>
                        <a:pt x="25339" y="83519"/>
                      </a:cubicBezTo>
                      <a:lnTo>
                        <a:pt x="628" y="5318"/>
                      </a:lnTo>
                      <a:cubicBezTo>
                        <a:pt x="105" y="3649"/>
                        <a:pt x="0" y="3024"/>
                        <a:pt x="0" y="2294"/>
                      </a:cubicBezTo>
                      <a:cubicBezTo>
                        <a:pt x="0" y="0"/>
                        <a:pt x="2199" y="0"/>
                        <a:pt x="3351" y="0"/>
                      </a:cubicBezTo>
                      <a:lnTo>
                        <a:pt x="17276" y="0"/>
                      </a:lnTo>
                      <a:cubicBezTo>
                        <a:pt x="20103" y="0"/>
                        <a:pt x="21255" y="209"/>
                        <a:pt x="22198" y="3337"/>
                      </a:cubicBezTo>
                      <a:lnTo>
                        <a:pt x="37589" y="59329"/>
                      </a:lnTo>
                      <a:lnTo>
                        <a:pt x="54552" y="3337"/>
                      </a:lnTo>
                      <a:cubicBezTo>
                        <a:pt x="55075" y="1877"/>
                        <a:pt x="55389" y="521"/>
                        <a:pt x="56750" y="209"/>
                      </a:cubicBezTo>
                      <a:cubicBezTo>
                        <a:pt x="57065" y="0"/>
                        <a:pt x="60624" y="0"/>
                        <a:pt x="62405" y="0"/>
                      </a:cubicBezTo>
                      <a:cubicBezTo>
                        <a:pt x="64394" y="0"/>
                        <a:pt x="64603" y="626"/>
                        <a:pt x="65441" y="3024"/>
                      </a:cubicBezTo>
                      <a:lnTo>
                        <a:pt x="82927" y="59329"/>
                      </a:lnTo>
                      <a:lnTo>
                        <a:pt x="98319" y="3337"/>
                      </a:lnTo>
                      <a:cubicBezTo>
                        <a:pt x="98947" y="834"/>
                        <a:pt x="99366" y="0"/>
                        <a:pt x="101983" y="0"/>
                      </a:cubicBezTo>
                      <a:lnTo>
                        <a:pt x="111930" y="0"/>
                      </a:lnTo>
                      <a:cubicBezTo>
                        <a:pt x="113396" y="0"/>
                        <a:pt x="115281" y="0"/>
                        <a:pt x="115281" y="1981"/>
                      </a:cubicBezTo>
                      <a:cubicBezTo>
                        <a:pt x="115281" y="2503"/>
                        <a:pt x="114967" y="3858"/>
                        <a:pt x="114653" y="5005"/>
                      </a:cubicBezTo>
                      <a:lnTo>
                        <a:pt x="90361" y="83415"/>
                      </a:lnTo>
                      <a:cubicBezTo>
                        <a:pt x="89523" y="86126"/>
                        <a:pt x="89209" y="86543"/>
                        <a:pt x="86801" y="86543"/>
                      </a:cubicBezTo>
                      <a:lnTo>
                        <a:pt x="76016" y="86543"/>
                      </a:lnTo>
                      <a:cubicBezTo>
                        <a:pt x="73503" y="86543"/>
                        <a:pt x="72875" y="86022"/>
                        <a:pt x="72037" y="83415"/>
                      </a:cubicBezTo>
                      <a:lnTo>
                        <a:pt x="57797" y="3858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5" name="Freeform 34">
                  <a:extLst>
                    <a:ext uri="{FF2B5EF4-FFF2-40B4-BE49-F238E27FC236}">
                      <a16:creationId xmlns:a16="http://schemas.microsoft.com/office/drawing/2014/main" id="{29FE8E9F-28D1-9827-6031-47D12082DA74}"/>
                    </a:ext>
                  </a:extLst>
                </p:cNvPr>
                <p:cNvSpPr/>
                <p:nvPr/>
              </p:nvSpPr>
              <p:spPr>
                <a:xfrm>
                  <a:off x="735971" y="6395569"/>
                  <a:ext cx="80113" cy="90922"/>
                </a:xfrm>
                <a:custGeom>
                  <a:avLst/>
                  <a:gdLst>
                    <a:gd name="connsiteX0" fmla="*/ 39893 w 80113"/>
                    <a:gd name="connsiteY0" fmla="*/ 90922 h 90922"/>
                    <a:gd name="connsiteX1" fmla="*/ 0 w 80113"/>
                    <a:gd name="connsiteY1" fmla="*/ 45461 h 90922"/>
                    <a:gd name="connsiteX2" fmla="*/ 40312 w 80113"/>
                    <a:gd name="connsiteY2" fmla="*/ 0 h 90922"/>
                    <a:gd name="connsiteX3" fmla="*/ 80100 w 80113"/>
                    <a:gd name="connsiteY3" fmla="*/ 44419 h 90922"/>
                    <a:gd name="connsiteX4" fmla="*/ 39998 w 80113"/>
                    <a:gd name="connsiteY4" fmla="*/ 90922 h 90922"/>
                    <a:gd name="connsiteX5" fmla="*/ 39369 w 80113"/>
                    <a:gd name="connsiteY5" fmla="*/ 12408 h 90922"/>
                    <a:gd name="connsiteX6" fmla="*/ 21779 w 80113"/>
                    <a:gd name="connsiteY6" fmla="*/ 42959 h 90922"/>
                    <a:gd name="connsiteX7" fmla="*/ 40940 w 80113"/>
                    <a:gd name="connsiteY7" fmla="*/ 77055 h 90922"/>
                    <a:gd name="connsiteX8" fmla="*/ 58426 w 80113"/>
                    <a:gd name="connsiteY8" fmla="*/ 43480 h 90922"/>
                    <a:gd name="connsiteX9" fmla="*/ 39474 w 80113"/>
                    <a:gd name="connsiteY9" fmla="*/ 124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0113" h="90922">
                      <a:moveTo>
                        <a:pt x="39893" y="90922"/>
                      </a:moveTo>
                      <a:cubicBezTo>
                        <a:pt x="15182" y="90922"/>
                        <a:pt x="0" y="71216"/>
                        <a:pt x="0" y="45461"/>
                      </a:cubicBezTo>
                      <a:cubicBezTo>
                        <a:pt x="0" y="19707"/>
                        <a:pt x="15811" y="0"/>
                        <a:pt x="40312" y="0"/>
                      </a:cubicBezTo>
                      <a:cubicBezTo>
                        <a:pt x="67640" y="0"/>
                        <a:pt x="79576" y="24190"/>
                        <a:pt x="80100" y="44419"/>
                      </a:cubicBezTo>
                      <a:cubicBezTo>
                        <a:pt x="80623" y="69026"/>
                        <a:pt x="66174" y="90922"/>
                        <a:pt x="39998" y="90922"/>
                      </a:cubicBezTo>
                      <a:moveTo>
                        <a:pt x="39369" y="12408"/>
                      </a:moveTo>
                      <a:cubicBezTo>
                        <a:pt x="27956" y="12408"/>
                        <a:pt x="21779" y="26067"/>
                        <a:pt x="21779" y="42959"/>
                      </a:cubicBezTo>
                      <a:cubicBezTo>
                        <a:pt x="21779" y="61727"/>
                        <a:pt x="29841" y="77055"/>
                        <a:pt x="40940" y="77055"/>
                      </a:cubicBezTo>
                      <a:cubicBezTo>
                        <a:pt x="52039" y="77055"/>
                        <a:pt x="59263" y="62666"/>
                        <a:pt x="58426" y="43480"/>
                      </a:cubicBezTo>
                      <a:cubicBezTo>
                        <a:pt x="57588" y="23565"/>
                        <a:pt x="49316" y="12408"/>
                        <a:pt x="39474" y="12408"/>
                      </a:cubicBezTo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6" name="Freeform 35">
                  <a:extLst>
                    <a:ext uri="{FF2B5EF4-FFF2-40B4-BE49-F238E27FC236}">
                      <a16:creationId xmlns:a16="http://schemas.microsoft.com/office/drawing/2014/main" id="{07A83728-5BBB-590D-29D9-18AE248B004F}"/>
                    </a:ext>
                  </a:extLst>
                </p:cNvPr>
                <p:cNvSpPr/>
                <p:nvPr/>
              </p:nvSpPr>
              <p:spPr>
                <a:xfrm>
                  <a:off x="825390" y="6395569"/>
                  <a:ext cx="55598" cy="88732"/>
                </a:xfrm>
                <a:custGeom>
                  <a:avLst/>
                  <a:gdLst>
                    <a:gd name="connsiteX0" fmla="*/ 20941 w 55598"/>
                    <a:gd name="connsiteY0" fmla="*/ 85188 h 88732"/>
                    <a:gd name="connsiteX1" fmla="*/ 17381 w 55598"/>
                    <a:gd name="connsiteY1" fmla="*/ 88733 h 88732"/>
                    <a:gd name="connsiteX2" fmla="*/ 3665 w 55598"/>
                    <a:gd name="connsiteY2" fmla="*/ 88733 h 88732"/>
                    <a:gd name="connsiteX3" fmla="*/ 0 w 55598"/>
                    <a:gd name="connsiteY3" fmla="*/ 85188 h 88732"/>
                    <a:gd name="connsiteX4" fmla="*/ 0 w 55598"/>
                    <a:gd name="connsiteY4" fmla="*/ 15328 h 88732"/>
                    <a:gd name="connsiteX5" fmla="*/ 4816 w 55598"/>
                    <a:gd name="connsiteY5" fmla="*/ 5839 h 88732"/>
                    <a:gd name="connsiteX6" fmla="*/ 35495 w 55598"/>
                    <a:gd name="connsiteY6" fmla="*/ 0 h 88732"/>
                    <a:gd name="connsiteX7" fmla="*/ 55599 w 55598"/>
                    <a:gd name="connsiteY7" fmla="*/ 12512 h 88732"/>
                    <a:gd name="connsiteX8" fmla="*/ 46699 w 55598"/>
                    <a:gd name="connsiteY8" fmla="*/ 21584 h 88732"/>
                    <a:gd name="connsiteX9" fmla="*/ 38113 w 55598"/>
                    <a:gd name="connsiteY9" fmla="*/ 15223 h 88732"/>
                    <a:gd name="connsiteX10" fmla="*/ 29736 w 55598"/>
                    <a:gd name="connsiteY10" fmla="*/ 10531 h 88732"/>
                    <a:gd name="connsiteX11" fmla="*/ 20836 w 55598"/>
                    <a:gd name="connsiteY11" fmla="*/ 20541 h 88732"/>
                    <a:gd name="connsiteX12" fmla="*/ 20836 w 55598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598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816" y="5839"/>
                      </a:cubicBezTo>
                      <a:cubicBezTo>
                        <a:pt x="10471" y="2711"/>
                        <a:pt x="22616" y="0"/>
                        <a:pt x="35495" y="0"/>
                      </a:cubicBezTo>
                      <a:cubicBezTo>
                        <a:pt x="45861" y="0"/>
                        <a:pt x="55599" y="2711"/>
                        <a:pt x="55599" y="12512"/>
                      </a:cubicBezTo>
                      <a:cubicBezTo>
                        <a:pt x="55599" y="17517"/>
                        <a:pt x="52039" y="21584"/>
                        <a:pt x="46699" y="21584"/>
                      </a:cubicBezTo>
                      <a:cubicBezTo>
                        <a:pt x="42196" y="21584"/>
                        <a:pt x="40626" y="19081"/>
                        <a:pt x="38113" y="15223"/>
                      </a:cubicBezTo>
                      <a:cubicBezTo>
                        <a:pt x="36647" y="13242"/>
                        <a:pt x="34762" y="10531"/>
                        <a:pt x="29736" y="10531"/>
                      </a:cubicBezTo>
                      <a:cubicBezTo>
                        <a:pt x="21046" y="10531"/>
                        <a:pt x="20836" y="16370"/>
                        <a:pt x="20836" y="20541"/>
                      </a:cubicBezTo>
                      <a:lnTo>
                        <a:pt x="20836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7" name="Freeform 36">
                  <a:extLst>
                    <a:ext uri="{FF2B5EF4-FFF2-40B4-BE49-F238E27FC236}">
                      <a16:creationId xmlns:a16="http://schemas.microsoft.com/office/drawing/2014/main" id="{49BE8E0C-9341-E3FA-5B0B-28288366C65C}"/>
                    </a:ext>
                  </a:extLst>
                </p:cNvPr>
                <p:cNvSpPr/>
                <p:nvPr/>
              </p:nvSpPr>
              <p:spPr>
                <a:xfrm>
                  <a:off x="883397" y="6356364"/>
                  <a:ext cx="77167" cy="127937"/>
                </a:xfrm>
                <a:custGeom>
                  <a:avLst/>
                  <a:gdLst>
                    <a:gd name="connsiteX0" fmla="*/ 41149 w 77167"/>
                    <a:gd name="connsiteY0" fmla="*/ 78097 h 127937"/>
                    <a:gd name="connsiteX1" fmla="*/ 75702 w 77167"/>
                    <a:gd name="connsiteY1" fmla="*/ 122933 h 127937"/>
                    <a:gd name="connsiteX2" fmla="*/ 77168 w 77167"/>
                    <a:gd name="connsiteY2" fmla="*/ 125748 h 127937"/>
                    <a:gd name="connsiteX3" fmla="*/ 73817 w 77167"/>
                    <a:gd name="connsiteY3" fmla="*/ 127938 h 127937"/>
                    <a:gd name="connsiteX4" fmla="*/ 56332 w 77167"/>
                    <a:gd name="connsiteY4" fmla="*/ 127938 h 127937"/>
                    <a:gd name="connsiteX5" fmla="*/ 50782 w 77167"/>
                    <a:gd name="connsiteY5" fmla="*/ 125435 h 127937"/>
                    <a:gd name="connsiteX6" fmla="*/ 20627 w 77167"/>
                    <a:gd name="connsiteY6" fmla="*/ 85292 h 127937"/>
                    <a:gd name="connsiteX7" fmla="*/ 20627 w 77167"/>
                    <a:gd name="connsiteY7" fmla="*/ 124706 h 127937"/>
                    <a:gd name="connsiteX8" fmla="*/ 16962 w 77167"/>
                    <a:gd name="connsiteY8" fmla="*/ 127834 h 127937"/>
                    <a:gd name="connsiteX9" fmla="*/ 3560 w 77167"/>
                    <a:gd name="connsiteY9" fmla="*/ 127834 h 127937"/>
                    <a:gd name="connsiteX10" fmla="*/ 0 w 77167"/>
                    <a:gd name="connsiteY10" fmla="*/ 124497 h 127937"/>
                    <a:gd name="connsiteX11" fmla="*/ 0 w 77167"/>
                    <a:gd name="connsiteY11" fmla="*/ 3128 h 127937"/>
                    <a:gd name="connsiteX12" fmla="*/ 3351 w 77167"/>
                    <a:gd name="connsiteY12" fmla="*/ 0 h 127937"/>
                    <a:gd name="connsiteX13" fmla="*/ 16962 w 77167"/>
                    <a:gd name="connsiteY13" fmla="*/ 0 h 127937"/>
                    <a:gd name="connsiteX14" fmla="*/ 20627 w 77167"/>
                    <a:gd name="connsiteY14" fmla="*/ 3024 h 127937"/>
                    <a:gd name="connsiteX15" fmla="*/ 20627 w 77167"/>
                    <a:gd name="connsiteY15" fmla="*/ 78097 h 127937"/>
                    <a:gd name="connsiteX16" fmla="*/ 50782 w 77167"/>
                    <a:gd name="connsiteY16" fmla="*/ 44627 h 127937"/>
                    <a:gd name="connsiteX17" fmla="*/ 57483 w 77167"/>
                    <a:gd name="connsiteY17" fmla="*/ 41291 h 127937"/>
                    <a:gd name="connsiteX18" fmla="*/ 68896 w 77167"/>
                    <a:gd name="connsiteY18" fmla="*/ 41291 h 127937"/>
                    <a:gd name="connsiteX19" fmla="*/ 72247 w 77167"/>
                    <a:gd name="connsiteY19" fmla="*/ 43480 h 127937"/>
                    <a:gd name="connsiteX20" fmla="*/ 70362 w 77167"/>
                    <a:gd name="connsiteY20" fmla="*/ 46817 h 127937"/>
                    <a:gd name="connsiteX21" fmla="*/ 40940 w 77167"/>
                    <a:gd name="connsiteY21" fmla="*/ 78097 h 1279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77167" h="127937">
                      <a:moveTo>
                        <a:pt x="41149" y="78097"/>
                      </a:moveTo>
                      <a:lnTo>
                        <a:pt x="75702" y="122933"/>
                      </a:lnTo>
                      <a:cubicBezTo>
                        <a:pt x="76540" y="124080"/>
                        <a:pt x="77168" y="124914"/>
                        <a:pt x="77168" y="125748"/>
                      </a:cubicBezTo>
                      <a:cubicBezTo>
                        <a:pt x="77168" y="127625"/>
                        <a:pt x="75493" y="127938"/>
                        <a:pt x="73817" y="127938"/>
                      </a:cubicBezTo>
                      <a:lnTo>
                        <a:pt x="56332" y="127938"/>
                      </a:lnTo>
                      <a:cubicBezTo>
                        <a:pt x="53190" y="127938"/>
                        <a:pt x="52667" y="127729"/>
                        <a:pt x="50782" y="125435"/>
                      </a:cubicBezTo>
                      <a:lnTo>
                        <a:pt x="20627" y="85292"/>
                      </a:lnTo>
                      <a:lnTo>
                        <a:pt x="20627" y="124706"/>
                      </a:lnTo>
                      <a:cubicBezTo>
                        <a:pt x="20627" y="127729"/>
                        <a:pt x="19475" y="127834"/>
                        <a:pt x="16962" y="127834"/>
                      </a:cubicBezTo>
                      <a:lnTo>
                        <a:pt x="3560" y="127834"/>
                      </a:lnTo>
                      <a:cubicBezTo>
                        <a:pt x="523" y="127834"/>
                        <a:pt x="0" y="127208"/>
                        <a:pt x="0" y="124497"/>
                      </a:cubicBezTo>
                      <a:lnTo>
                        <a:pt x="0" y="3128"/>
                      </a:lnTo>
                      <a:cubicBezTo>
                        <a:pt x="0" y="313"/>
                        <a:pt x="1152" y="0"/>
                        <a:pt x="3351" y="0"/>
                      </a:cubicBezTo>
                      <a:lnTo>
                        <a:pt x="16962" y="0"/>
                      </a:lnTo>
                      <a:cubicBezTo>
                        <a:pt x="19475" y="0"/>
                        <a:pt x="20627" y="0"/>
                        <a:pt x="20627" y="3024"/>
                      </a:cubicBezTo>
                      <a:lnTo>
                        <a:pt x="20627" y="78097"/>
                      </a:lnTo>
                      <a:lnTo>
                        <a:pt x="50782" y="44627"/>
                      </a:lnTo>
                      <a:cubicBezTo>
                        <a:pt x="53295" y="41812"/>
                        <a:pt x="53923" y="41291"/>
                        <a:pt x="57483" y="41291"/>
                      </a:cubicBezTo>
                      <a:lnTo>
                        <a:pt x="68896" y="41291"/>
                      </a:lnTo>
                      <a:cubicBezTo>
                        <a:pt x="69943" y="41291"/>
                        <a:pt x="72247" y="41291"/>
                        <a:pt x="72247" y="43480"/>
                      </a:cubicBezTo>
                      <a:cubicBezTo>
                        <a:pt x="72247" y="44627"/>
                        <a:pt x="71409" y="45670"/>
                        <a:pt x="70362" y="46817"/>
                      </a:cubicBezTo>
                      <a:lnTo>
                        <a:pt x="40940" y="78097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</p:grpSp>
          <p:sp>
            <p:nvSpPr>
              <p:cNvPr id="38" name="Freeform 37">
                <a:extLst>
                  <a:ext uri="{FF2B5EF4-FFF2-40B4-BE49-F238E27FC236}">
                    <a16:creationId xmlns:a16="http://schemas.microsoft.com/office/drawing/2014/main" id="{630F6516-85D1-353F-BEC7-39C006E91052}"/>
                  </a:ext>
                </a:extLst>
              </p:cNvPr>
              <p:cNvSpPr/>
              <p:nvPr/>
            </p:nvSpPr>
            <p:spPr>
              <a:xfrm>
                <a:off x="454942" y="6554058"/>
                <a:ext cx="89313" cy="81538"/>
              </a:xfrm>
              <a:custGeom>
                <a:avLst/>
                <a:gdLst>
                  <a:gd name="connsiteX0" fmla="*/ 40416 w 89313"/>
                  <a:gd name="connsiteY0" fmla="*/ 0 h 81538"/>
                  <a:gd name="connsiteX1" fmla="*/ 55599 w 89313"/>
                  <a:gd name="connsiteY1" fmla="*/ 30655 h 81538"/>
                  <a:gd name="connsiteX2" fmla="*/ 89314 w 89313"/>
                  <a:gd name="connsiteY2" fmla="*/ 36390 h 81538"/>
                  <a:gd name="connsiteX3" fmla="*/ 65127 w 89313"/>
                  <a:gd name="connsiteY3" fmla="*/ 50779 h 81538"/>
                  <a:gd name="connsiteX4" fmla="*/ 79157 w 89313"/>
                  <a:gd name="connsiteY4" fmla="*/ 81538 h 81538"/>
                  <a:gd name="connsiteX5" fmla="*/ 49002 w 89313"/>
                  <a:gd name="connsiteY5" fmla="*/ 59850 h 81538"/>
                  <a:gd name="connsiteX6" fmla="*/ 23768 w 89313"/>
                  <a:gd name="connsiteY6" fmla="*/ 73405 h 81538"/>
                  <a:gd name="connsiteX7" fmla="*/ 29422 w 89313"/>
                  <a:gd name="connsiteY7" fmla="*/ 45357 h 81538"/>
                  <a:gd name="connsiteX8" fmla="*/ 0 w 89313"/>
                  <a:gd name="connsiteY8" fmla="*/ 22418 h 81538"/>
                  <a:gd name="connsiteX9" fmla="*/ 33506 w 89313"/>
                  <a:gd name="connsiteY9" fmla="*/ 27110 h 81538"/>
                  <a:gd name="connsiteX10" fmla="*/ 40416 w 89313"/>
                  <a:gd name="connsiteY10" fmla="*/ 0 h 815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9313" h="81538">
                    <a:moveTo>
                      <a:pt x="40416" y="0"/>
                    </a:moveTo>
                    <a:lnTo>
                      <a:pt x="55599" y="30655"/>
                    </a:lnTo>
                    <a:lnTo>
                      <a:pt x="89314" y="36390"/>
                    </a:lnTo>
                    <a:lnTo>
                      <a:pt x="65127" y="50779"/>
                    </a:lnTo>
                    <a:lnTo>
                      <a:pt x="79157" y="81538"/>
                    </a:lnTo>
                    <a:lnTo>
                      <a:pt x="49002" y="59850"/>
                    </a:lnTo>
                    <a:lnTo>
                      <a:pt x="23768" y="73405"/>
                    </a:lnTo>
                    <a:lnTo>
                      <a:pt x="29422" y="45357"/>
                    </a:lnTo>
                    <a:lnTo>
                      <a:pt x="0" y="22418"/>
                    </a:lnTo>
                    <a:lnTo>
                      <a:pt x="33506" y="27110"/>
                    </a:lnTo>
                    <a:lnTo>
                      <a:pt x="40416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39" name="Freeform 38">
                <a:extLst>
                  <a:ext uri="{FF2B5EF4-FFF2-40B4-BE49-F238E27FC236}">
                    <a16:creationId xmlns:a16="http://schemas.microsoft.com/office/drawing/2014/main" id="{38E0C6C9-8595-8A6A-A2E7-D3B1DB472579}"/>
                  </a:ext>
                </a:extLst>
              </p:cNvPr>
              <p:cNvSpPr/>
              <p:nvPr/>
            </p:nvSpPr>
            <p:spPr>
              <a:xfrm>
                <a:off x="317254" y="5960560"/>
                <a:ext cx="116013" cy="108960"/>
              </a:xfrm>
              <a:custGeom>
                <a:avLst/>
                <a:gdLst>
                  <a:gd name="connsiteX0" fmla="*/ 52772 w 116013"/>
                  <a:gd name="connsiteY0" fmla="*/ 0 h 108960"/>
                  <a:gd name="connsiteX1" fmla="*/ 72142 w 116013"/>
                  <a:gd name="connsiteY1" fmla="*/ 40978 h 108960"/>
                  <a:gd name="connsiteX2" fmla="*/ 116014 w 116013"/>
                  <a:gd name="connsiteY2" fmla="*/ 53907 h 108960"/>
                  <a:gd name="connsiteX3" fmla="*/ 84288 w 116013"/>
                  <a:gd name="connsiteY3" fmla="*/ 67983 h 108960"/>
                  <a:gd name="connsiteX4" fmla="*/ 102297 w 116013"/>
                  <a:gd name="connsiteY4" fmla="*/ 108961 h 108960"/>
                  <a:gd name="connsiteX5" fmla="*/ 63137 w 116013"/>
                  <a:gd name="connsiteY5" fmla="*/ 76846 h 108960"/>
                  <a:gd name="connsiteX6" fmla="*/ 30260 w 116013"/>
                  <a:gd name="connsiteY6" fmla="*/ 89984 h 108960"/>
                  <a:gd name="connsiteX7" fmla="*/ 37799 w 116013"/>
                  <a:gd name="connsiteY7" fmla="*/ 55367 h 108960"/>
                  <a:gd name="connsiteX8" fmla="*/ 0 w 116013"/>
                  <a:gd name="connsiteY8" fmla="*/ 21896 h 108960"/>
                  <a:gd name="connsiteX9" fmla="*/ 43453 w 116013"/>
                  <a:gd name="connsiteY9" fmla="*/ 33053 h 108960"/>
                  <a:gd name="connsiteX10" fmla="*/ 52772 w 116013"/>
                  <a:gd name="connsiteY10" fmla="*/ 0 h 108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6013" h="108960">
                    <a:moveTo>
                      <a:pt x="52772" y="0"/>
                    </a:moveTo>
                    <a:lnTo>
                      <a:pt x="72142" y="40978"/>
                    </a:lnTo>
                    <a:lnTo>
                      <a:pt x="116014" y="53907"/>
                    </a:lnTo>
                    <a:lnTo>
                      <a:pt x="84288" y="67983"/>
                    </a:lnTo>
                    <a:lnTo>
                      <a:pt x="102297" y="108961"/>
                    </a:lnTo>
                    <a:lnTo>
                      <a:pt x="63137" y="76846"/>
                    </a:lnTo>
                    <a:lnTo>
                      <a:pt x="30260" y="89984"/>
                    </a:lnTo>
                    <a:lnTo>
                      <a:pt x="37799" y="55367"/>
                    </a:lnTo>
                    <a:lnTo>
                      <a:pt x="0" y="21896"/>
                    </a:lnTo>
                    <a:lnTo>
                      <a:pt x="43453" y="33053"/>
                    </a:lnTo>
                    <a:lnTo>
                      <a:pt x="5277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0" name="Freeform 39">
                <a:extLst>
                  <a:ext uri="{FF2B5EF4-FFF2-40B4-BE49-F238E27FC236}">
                    <a16:creationId xmlns:a16="http://schemas.microsoft.com/office/drawing/2014/main" id="{8D3774DC-772B-3401-A293-EDD9F0172E3B}"/>
                  </a:ext>
                </a:extLst>
              </p:cNvPr>
              <p:cNvSpPr/>
              <p:nvPr/>
            </p:nvSpPr>
            <p:spPr>
              <a:xfrm>
                <a:off x="343221" y="6485554"/>
                <a:ext cx="98213" cy="91860"/>
              </a:xfrm>
              <a:custGeom>
                <a:avLst/>
                <a:gdLst>
                  <a:gd name="connsiteX0" fmla="*/ 44605 w 98213"/>
                  <a:gd name="connsiteY0" fmla="*/ 0 h 91860"/>
                  <a:gd name="connsiteX1" fmla="*/ 61148 w 98213"/>
                  <a:gd name="connsiteY1" fmla="*/ 34513 h 91860"/>
                  <a:gd name="connsiteX2" fmla="*/ 98214 w 98213"/>
                  <a:gd name="connsiteY2" fmla="*/ 41603 h 91860"/>
                  <a:gd name="connsiteX3" fmla="*/ 71514 w 98213"/>
                  <a:gd name="connsiteY3" fmla="*/ 57244 h 91860"/>
                  <a:gd name="connsiteX4" fmla="*/ 86801 w 98213"/>
                  <a:gd name="connsiteY4" fmla="*/ 91861 h 91860"/>
                  <a:gd name="connsiteX5" fmla="*/ 53714 w 98213"/>
                  <a:gd name="connsiteY5" fmla="*/ 67149 h 91860"/>
                  <a:gd name="connsiteX6" fmla="*/ 25862 w 98213"/>
                  <a:gd name="connsiteY6" fmla="*/ 81747 h 91860"/>
                  <a:gd name="connsiteX7" fmla="*/ 32249 w 98213"/>
                  <a:gd name="connsiteY7" fmla="*/ 50466 h 91860"/>
                  <a:gd name="connsiteX8" fmla="*/ 0 w 98213"/>
                  <a:gd name="connsiteY8" fmla="*/ 24399 h 91860"/>
                  <a:gd name="connsiteX9" fmla="*/ 36856 w 98213"/>
                  <a:gd name="connsiteY9" fmla="*/ 30238 h 91860"/>
                  <a:gd name="connsiteX10" fmla="*/ 44605 w 98213"/>
                  <a:gd name="connsiteY10" fmla="*/ 0 h 918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8213" h="91860">
                    <a:moveTo>
                      <a:pt x="44605" y="0"/>
                    </a:moveTo>
                    <a:lnTo>
                      <a:pt x="61148" y="34513"/>
                    </a:lnTo>
                    <a:lnTo>
                      <a:pt x="98214" y="41603"/>
                    </a:lnTo>
                    <a:lnTo>
                      <a:pt x="71514" y="57244"/>
                    </a:lnTo>
                    <a:lnTo>
                      <a:pt x="86801" y="91861"/>
                    </a:lnTo>
                    <a:lnTo>
                      <a:pt x="53714" y="67149"/>
                    </a:lnTo>
                    <a:lnTo>
                      <a:pt x="25862" y="81747"/>
                    </a:lnTo>
                    <a:lnTo>
                      <a:pt x="32249" y="50466"/>
                    </a:lnTo>
                    <a:lnTo>
                      <a:pt x="0" y="24399"/>
                    </a:lnTo>
                    <a:lnTo>
                      <a:pt x="36856" y="30238"/>
                    </a:lnTo>
                    <a:lnTo>
                      <a:pt x="44605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1" name="Freeform 40">
                <a:extLst>
                  <a:ext uri="{FF2B5EF4-FFF2-40B4-BE49-F238E27FC236}">
                    <a16:creationId xmlns:a16="http://schemas.microsoft.com/office/drawing/2014/main" id="{759F2EDD-0B7C-3407-7838-80A213E28791}"/>
                  </a:ext>
                </a:extLst>
              </p:cNvPr>
              <p:cNvSpPr/>
              <p:nvPr/>
            </p:nvSpPr>
            <p:spPr>
              <a:xfrm>
                <a:off x="232861" y="6064516"/>
                <a:ext cx="133290" cy="126895"/>
              </a:xfrm>
              <a:custGeom>
                <a:avLst/>
                <a:gdLst>
                  <a:gd name="connsiteX0" fmla="*/ 60834 w 133290"/>
                  <a:gd name="connsiteY0" fmla="*/ 0 h 126895"/>
                  <a:gd name="connsiteX1" fmla="*/ 82822 w 133290"/>
                  <a:gd name="connsiteY1" fmla="*/ 47755 h 126895"/>
                  <a:gd name="connsiteX2" fmla="*/ 133290 w 133290"/>
                  <a:gd name="connsiteY2" fmla="*/ 61102 h 126895"/>
                  <a:gd name="connsiteX3" fmla="*/ 96853 w 133290"/>
                  <a:gd name="connsiteY3" fmla="*/ 79140 h 126895"/>
                  <a:gd name="connsiteX4" fmla="*/ 117270 w 133290"/>
                  <a:gd name="connsiteY4" fmla="*/ 126895 h 126895"/>
                  <a:gd name="connsiteX5" fmla="*/ 72352 w 133290"/>
                  <a:gd name="connsiteY5" fmla="*/ 90610 h 126895"/>
                  <a:gd name="connsiteX6" fmla="*/ 34448 w 133290"/>
                  <a:gd name="connsiteY6" fmla="*/ 107605 h 126895"/>
                  <a:gd name="connsiteX7" fmla="*/ 43348 w 133290"/>
                  <a:gd name="connsiteY7" fmla="*/ 66211 h 126895"/>
                  <a:gd name="connsiteX8" fmla="*/ 0 w 133290"/>
                  <a:gd name="connsiteY8" fmla="*/ 28257 h 126895"/>
                  <a:gd name="connsiteX9" fmla="*/ 49945 w 133290"/>
                  <a:gd name="connsiteY9" fmla="*/ 39622 h 126895"/>
                  <a:gd name="connsiteX10" fmla="*/ 60834 w 133290"/>
                  <a:gd name="connsiteY10" fmla="*/ 0 h 1268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33290" h="126895">
                    <a:moveTo>
                      <a:pt x="60834" y="0"/>
                    </a:moveTo>
                    <a:lnTo>
                      <a:pt x="82822" y="47755"/>
                    </a:lnTo>
                    <a:lnTo>
                      <a:pt x="133290" y="61102"/>
                    </a:lnTo>
                    <a:lnTo>
                      <a:pt x="96853" y="79140"/>
                    </a:lnTo>
                    <a:lnTo>
                      <a:pt x="117270" y="126895"/>
                    </a:lnTo>
                    <a:lnTo>
                      <a:pt x="72352" y="90610"/>
                    </a:lnTo>
                    <a:lnTo>
                      <a:pt x="34448" y="107605"/>
                    </a:lnTo>
                    <a:lnTo>
                      <a:pt x="43348" y="66211"/>
                    </a:lnTo>
                    <a:lnTo>
                      <a:pt x="0" y="28257"/>
                    </a:lnTo>
                    <a:lnTo>
                      <a:pt x="49945" y="39622"/>
                    </a:lnTo>
                    <a:lnTo>
                      <a:pt x="60834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2" name="Freeform 41">
                <a:extLst>
                  <a:ext uri="{FF2B5EF4-FFF2-40B4-BE49-F238E27FC236}">
                    <a16:creationId xmlns:a16="http://schemas.microsoft.com/office/drawing/2014/main" id="{953CC3F0-6FAF-84BB-A7B6-987313DEDBB5}"/>
                  </a:ext>
                </a:extLst>
              </p:cNvPr>
              <p:cNvSpPr/>
              <p:nvPr/>
            </p:nvSpPr>
            <p:spPr>
              <a:xfrm>
                <a:off x="254116" y="6360118"/>
                <a:ext cx="115699" cy="109795"/>
              </a:xfrm>
              <a:custGeom>
                <a:avLst/>
                <a:gdLst>
                  <a:gd name="connsiteX0" fmla="*/ 52772 w 115699"/>
                  <a:gd name="connsiteY0" fmla="*/ 0 h 109795"/>
                  <a:gd name="connsiteX1" fmla="*/ 71933 w 115699"/>
                  <a:gd name="connsiteY1" fmla="*/ 41290 h 109795"/>
                  <a:gd name="connsiteX2" fmla="*/ 115700 w 115699"/>
                  <a:gd name="connsiteY2" fmla="*/ 50570 h 109795"/>
                  <a:gd name="connsiteX3" fmla="*/ 84183 w 115699"/>
                  <a:gd name="connsiteY3" fmla="*/ 68400 h 109795"/>
                  <a:gd name="connsiteX4" fmla="*/ 101879 w 115699"/>
                  <a:gd name="connsiteY4" fmla="*/ 109795 h 109795"/>
                  <a:gd name="connsiteX5" fmla="*/ 62928 w 115699"/>
                  <a:gd name="connsiteY5" fmla="*/ 79766 h 109795"/>
                  <a:gd name="connsiteX6" fmla="*/ 30155 w 115699"/>
                  <a:gd name="connsiteY6" fmla="*/ 96344 h 109795"/>
                  <a:gd name="connsiteX7" fmla="*/ 37799 w 115699"/>
                  <a:gd name="connsiteY7" fmla="*/ 59433 h 109795"/>
                  <a:gd name="connsiteX8" fmla="*/ 0 w 115699"/>
                  <a:gd name="connsiteY8" fmla="*/ 27840 h 109795"/>
                  <a:gd name="connsiteX9" fmla="*/ 43348 w 115699"/>
                  <a:gd name="connsiteY9" fmla="*/ 35660 h 109795"/>
                  <a:gd name="connsiteX10" fmla="*/ 52772 w 115699"/>
                  <a:gd name="connsiteY10" fmla="*/ 0 h 109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5699" h="109795">
                    <a:moveTo>
                      <a:pt x="52772" y="0"/>
                    </a:moveTo>
                    <a:lnTo>
                      <a:pt x="71933" y="41290"/>
                    </a:lnTo>
                    <a:lnTo>
                      <a:pt x="115700" y="50570"/>
                    </a:lnTo>
                    <a:lnTo>
                      <a:pt x="84183" y="68400"/>
                    </a:lnTo>
                    <a:lnTo>
                      <a:pt x="101879" y="109795"/>
                    </a:lnTo>
                    <a:lnTo>
                      <a:pt x="62928" y="79766"/>
                    </a:lnTo>
                    <a:lnTo>
                      <a:pt x="30155" y="96344"/>
                    </a:lnTo>
                    <a:lnTo>
                      <a:pt x="37799" y="59433"/>
                    </a:lnTo>
                    <a:lnTo>
                      <a:pt x="0" y="27840"/>
                    </a:lnTo>
                    <a:lnTo>
                      <a:pt x="43348" y="35660"/>
                    </a:lnTo>
                    <a:lnTo>
                      <a:pt x="5277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3" name="Freeform 42">
                <a:extLst>
                  <a:ext uri="{FF2B5EF4-FFF2-40B4-BE49-F238E27FC236}">
                    <a16:creationId xmlns:a16="http://schemas.microsoft.com/office/drawing/2014/main" id="{CA8149BC-B534-C367-48CC-39F315EE4087}"/>
                  </a:ext>
                </a:extLst>
              </p:cNvPr>
              <p:cNvSpPr/>
              <p:nvPr/>
            </p:nvSpPr>
            <p:spPr>
              <a:xfrm>
                <a:off x="212758" y="6215810"/>
                <a:ext cx="125646" cy="120221"/>
              </a:xfrm>
              <a:custGeom>
                <a:avLst/>
                <a:gdLst>
                  <a:gd name="connsiteX0" fmla="*/ 57379 w 125646"/>
                  <a:gd name="connsiteY0" fmla="*/ 0 h 120221"/>
                  <a:gd name="connsiteX1" fmla="*/ 78215 w 125646"/>
                  <a:gd name="connsiteY1" fmla="*/ 45253 h 120221"/>
                  <a:gd name="connsiteX2" fmla="*/ 125647 w 125646"/>
                  <a:gd name="connsiteY2" fmla="*/ 56514 h 120221"/>
                  <a:gd name="connsiteX3" fmla="*/ 91303 w 125646"/>
                  <a:gd name="connsiteY3" fmla="*/ 74865 h 120221"/>
                  <a:gd name="connsiteX4" fmla="*/ 110569 w 125646"/>
                  <a:gd name="connsiteY4" fmla="*/ 120222 h 120221"/>
                  <a:gd name="connsiteX5" fmla="*/ 68268 w 125646"/>
                  <a:gd name="connsiteY5" fmla="*/ 86647 h 120221"/>
                  <a:gd name="connsiteX6" fmla="*/ 32459 w 125646"/>
                  <a:gd name="connsiteY6" fmla="*/ 103956 h 120221"/>
                  <a:gd name="connsiteX7" fmla="*/ 40940 w 125646"/>
                  <a:gd name="connsiteY7" fmla="*/ 64021 h 120221"/>
                  <a:gd name="connsiteX8" fmla="*/ 0 w 125646"/>
                  <a:gd name="connsiteY8" fmla="*/ 28882 h 120221"/>
                  <a:gd name="connsiteX9" fmla="*/ 47118 w 125646"/>
                  <a:gd name="connsiteY9" fmla="*/ 38371 h 120221"/>
                  <a:gd name="connsiteX10" fmla="*/ 57379 w 125646"/>
                  <a:gd name="connsiteY10" fmla="*/ 0 h 120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25646" h="120221">
                    <a:moveTo>
                      <a:pt x="57379" y="0"/>
                    </a:moveTo>
                    <a:lnTo>
                      <a:pt x="78215" y="45253"/>
                    </a:lnTo>
                    <a:lnTo>
                      <a:pt x="125647" y="56514"/>
                    </a:lnTo>
                    <a:lnTo>
                      <a:pt x="91303" y="74865"/>
                    </a:lnTo>
                    <a:lnTo>
                      <a:pt x="110569" y="120222"/>
                    </a:lnTo>
                    <a:lnTo>
                      <a:pt x="68268" y="86647"/>
                    </a:lnTo>
                    <a:lnTo>
                      <a:pt x="32459" y="103956"/>
                    </a:lnTo>
                    <a:lnTo>
                      <a:pt x="40940" y="64021"/>
                    </a:lnTo>
                    <a:lnTo>
                      <a:pt x="0" y="28882"/>
                    </a:lnTo>
                    <a:lnTo>
                      <a:pt x="47118" y="38371"/>
                    </a:lnTo>
                    <a:lnTo>
                      <a:pt x="57379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4" name="Freeform 43">
                <a:extLst>
                  <a:ext uri="{FF2B5EF4-FFF2-40B4-BE49-F238E27FC236}">
                    <a16:creationId xmlns:a16="http://schemas.microsoft.com/office/drawing/2014/main" id="{0B02D7AE-A0DB-12D6-54E9-4EC3F44C5C43}"/>
                  </a:ext>
                </a:extLst>
              </p:cNvPr>
              <p:cNvSpPr/>
              <p:nvPr/>
            </p:nvSpPr>
            <p:spPr>
              <a:xfrm>
                <a:off x="560904" y="6575433"/>
                <a:ext cx="83450" cy="74343"/>
              </a:xfrm>
              <a:custGeom>
                <a:avLst/>
                <a:gdLst>
                  <a:gd name="connsiteX0" fmla="*/ 37694 w 83450"/>
                  <a:gd name="connsiteY0" fmla="*/ 0 h 74343"/>
                  <a:gd name="connsiteX1" fmla="*/ 51934 w 83450"/>
                  <a:gd name="connsiteY1" fmla="*/ 27944 h 74343"/>
                  <a:gd name="connsiteX2" fmla="*/ 83450 w 83450"/>
                  <a:gd name="connsiteY2" fmla="*/ 32949 h 74343"/>
                  <a:gd name="connsiteX3" fmla="*/ 61043 w 83450"/>
                  <a:gd name="connsiteY3" fmla="*/ 46295 h 74343"/>
                  <a:gd name="connsiteX4" fmla="*/ 74236 w 83450"/>
                  <a:gd name="connsiteY4" fmla="*/ 74344 h 74343"/>
                  <a:gd name="connsiteX5" fmla="*/ 45861 w 83450"/>
                  <a:gd name="connsiteY5" fmla="*/ 54845 h 74343"/>
                  <a:gd name="connsiteX6" fmla="*/ 22407 w 83450"/>
                  <a:gd name="connsiteY6" fmla="*/ 67462 h 74343"/>
                  <a:gd name="connsiteX7" fmla="*/ 27538 w 83450"/>
                  <a:gd name="connsiteY7" fmla="*/ 41708 h 74343"/>
                  <a:gd name="connsiteX8" fmla="*/ 0 w 83450"/>
                  <a:gd name="connsiteY8" fmla="*/ 20958 h 74343"/>
                  <a:gd name="connsiteX9" fmla="*/ 31307 w 83450"/>
                  <a:gd name="connsiteY9" fmla="*/ 25025 h 74343"/>
                  <a:gd name="connsiteX10" fmla="*/ 37694 w 83450"/>
                  <a:gd name="connsiteY10" fmla="*/ 0 h 74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3450" h="74343">
                    <a:moveTo>
                      <a:pt x="37694" y="0"/>
                    </a:moveTo>
                    <a:lnTo>
                      <a:pt x="51934" y="27944"/>
                    </a:lnTo>
                    <a:lnTo>
                      <a:pt x="83450" y="32949"/>
                    </a:lnTo>
                    <a:lnTo>
                      <a:pt x="61043" y="46295"/>
                    </a:lnTo>
                    <a:lnTo>
                      <a:pt x="74236" y="74344"/>
                    </a:lnTo>
                    <a:lnTo>
                      <a:pt x="45861" y="54845"/>
                    </a:lnTo>
                    <a:lnTo>
                      <a:pt x="22407" y="67462"/>
                    </a:lnTo>
                    <a:lnTo>
                      <a:pt x="27538" y="41708"/>
                    </a:lnTo>
                    <a:lnTo>
                      <a:pt x="0" y="20958"/>
                    </a:lnTo>
                    <a:lnTo>
                      <a:pt x="31307" y="25025"/>
                    </a:lnTo>
                    <a:lnTo>
                      <a:pt x="37694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5" name="Freeform 44">
                <a:extLst>
                  <a:ext uri="{FF2B5EF4-FFF2-40B4-BE49-F238E27FC236}">
                    <a16:creationId xmlns:a16="http://schemas.microsoft.com/office/drawing/2014/main" id="{2B24A2F8-A15B-6232-D952-3874DDA24DEA}"/>
                  </a:ext>
                </a:extLst>
              </p:cNvPr>
              <p:cNvSpPr/>
              <p:nvPr/>
            </p:nvSpPr>
            <p:spPr>
              <a:xfrm>
                <a:off x="668227" y="6571471"/>
                <a:ext cx="61462" cy="53177"/>
              </a:xfrm>
              <a:custGeom>
                <a:avLst/>
                <a:gdLst>
                  <a:gd name="connsiteX0" fmla="*/ 27642 w 61462"/>
                  <a:gd name="connsiteY0" fmla="*/ 0 h 53177"/>
                  <a:gd name="connsiteX1" fmla="*/ 38322 w 61462"/>
                  <a:gd name="connsiteY1" fmla="*/ 20020 h 53177"/>
                  <a:gd name="connsiteX2" fmla="*/ 61462 w 61462"/>
                  <a:gd name="connsiteY2" fmla="*/ 23460 h 53177"/>
                  <a:gd name="connsiteX3" fmla="*/ 45023 w 61462"/>
                  <a:gd name="connsiteY3" fmla="*/ 33157 h 53177"/>
                  <a:gd name="connsiteX4" fmla="*/ 54761 w 61462"/>
                  <a:gd name="connsiteY4" fmla="*/ 53177 h 53177"/>
                  <a:gd name="connsiteX5" fmla="*/ 33925 w 61462"/>
                  <a:gd name="connsiteY5" fmla="*/ 39309 h 53177"/>
                  <a:gd name="connsiteX6" fmla="*/ 16753 w 61462"/>
                  <a:gd name="connsiteY6" fmla="*/ 48381 h 53177"/>
                  <a:gd name="connsiteX7" fmla="*/ 20418 w 61462"/>
                  <a:gd name="connsiteY7" fmla="*/ 29925 h 53177"/>
                  <a:gd name="connsiteX8" fmla="*/ 0 w 61462"/>
                  <a:gd name="connsiteY8" fmla="*/ 15119 h 53177"/>
                  <a:gd name="connsiteX9" fmla="*/ 23140 w 61462"/>
                  <a:gd name="connsiteY9" fmla="*/ 17934 h 53177"/>
                  <a:gd name="connsiteX10" fmla="*/ 27642 w 61462"/>
                  <a:gd name="connsiteY10" fmla="*/ 0 h 5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1462" h="53177">
                    <a:moveTo>
                      <a:pt x="27642" y="0"/>
                    </a:moveTo>
                    <a:lnTo>
                      <a:pt x="38322" y="20020"/>
                    </a:lnTo>
                    <a:lnTo>
                      <a:pt x="61462" y="23460"/>
                    </a:lnTo>
                    <a:lnTo>
                      <a:pt x="45023" y="33157"/>
                    </a:lnTo>
                    <a:lnTo>
                      <a:pt x="54761" y="53177"/>
                    </a:lnTo>
                    <a:lnTo>
                      <a:pt x="33925" y="39309"/>
                    </a:lnTo>
                    <a:lnTo>
                      <a:pt x="16753" y="48381"/>
                    </a:lnTo>
                    <a:lnTo>
                      <a:pt x="20418" y="29925"/>
                    </a:lnTo>
                    <a:lnTo>
                      <a:pt x="0" y="15119"/>
                    </a:lnTo>
                    <a:lnTo>
                      <a:pt x="23140" y="17934"/>
                    </a:lnTo>
                    <a:lnTo>
                      <a:pt x="2764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6" name="Freeform 45">
                <a:extLst>
                  <a:ext uri="{FF2B5EF4-FFF2-40B4-BE49-F238E27FC236}">
                    <a16:creationId xmlns:a16="http://schemas.microsoft.com/office/drawing/2014/main" id="{CFD3A7B3-DBFC-CF72-8C24-1CA46B44D994}"/>
                  </a:ext>
                </a:extLst>
              </p:cNvPr>
              <p:cNvSpPr/>
              <p:nvPr/>
            </p:nvSpPr>
            <p:spPr>
              <a:xfrm>
                <a:off x="746965" y="6536332"/>
                <a:ext cx="61462" cy="51821"/>
              </a:xfrm>
              <a:custGeom>
                <a:avLst/>
                <a:gdLst>
                  <a:gd name="connsiteX0" fmla="*/ 27642 w 61462"/>
                  <a:gd name="connsiteY0" fmla="*/ 0 h 51821"/>
                  <a:gd name="connsiteX1" fmla="*/ 38322 w 61462"/>
                  <a:gd name="connsiteY1" fmla="*/ 19498 h 51821"/>
                  <a:gd name="connsiteX2" fmla="*/ 61462 w 61462"/>
                  <a:gd name="connsiteY2" fmla="*/ 22939 h 51821"/>
                  <a:gd name="connsiteX3" fmla="*/ 45023 w 61462"/>
                  <a:gd name="connsiteY3" fmla="*/ 32323 h 51821"/>
                  <a:gd name="connsiteX4" fmla="*/ 54761 w 61462"/>
                  <a:gd name="connsiteY4" fmla="*/ 51822 h 51821"/>
                  <a:gd name="connsiteX5" fmla="*/ 33925 w 61462"/>
                  <a:gd name="connsiteY5" fmla="*/ 38162 h 51821"/>
                  <a:gd name="connsiteX6" fmla="*/ 16753 w 61462"/>
                  <a:gd name="connsiteY6" fmla="*/ 46921 h 51821"/>
                  <a:gd name="connsiteX7" fmla="*/ 20418 w 61462"/>
                  <a:gd name="connsiteY7" fmla="*/ 28987 h 51821"/>
                  <a:gd name="connsiteX8" fmla="*/ 0 w 61462"/>
                  <a:gd name="connsiteY8" fmla="*/ 14493 h 51821"/>
                  <a:gd name="connsiteX9" fmla="*/ 23140 w 61462"/>
                  <a:gd name="connsiteY9" fmla="*/ 17309 h 51821"/>
                  <a:gd name="connsiteX10" fmla="*/ 27642 w 61462"/>
                  <a:gd name="connsiteY10" fmla="*/ 0 h 518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1462" h="51821">
                    <a:moveTo>
                      <a:pt x="27642" y="0"/>
                    </a:moveTo>
                    <a:lnTo>
                      <a:pt x="38322" y="19498"/>
                    </a:lnTo>
                    <a:lnTo>
                      <a:pt x="61462" y="22939"/>
                    </a:lnTo>
                    <a:lnTo>
                      <a:pt x="45023" y="32323"/>
                    </a:lnTo>
                    <a:lnTo>
                      <a:pt x="54761" y="51822"/>
                    </a:lnTo>
                    <a:lnTo>
                      <a:pt x="33925" y="38162"/>
                    </a:lnTo>
                    <a:lnTo>
                      <a:pt x="16753" y="46921"/>
                    </a:lnTo>
                    <a:lnTo>
                      <a:pt x="20418" y="28987"/>
                    </a:lnTo>
                    <a:lnTo>
                      <a:pt x="0" y="14493"/>
                    </a:lnTo>
                    <a:lnTo>
                      <a:pt x="23140" y="17309"/>
                    </a:lnTo>
                    <a:lnTo>
                      <a:pt x="2764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7" name="Freeform 46">
                <a:extLst>
                  <a:ext uri="{FF2B5EF4-FFF2-40B4-BE49-F238E27FC236}">
                    <a16:creationId xmlns:a16="http://schemas.microsoft.com/office/drawing/2014/main" id="{D19089C8-1E7D-8340-FB9B-B739972CB45D}"/>
                  </a:ext>
                </a:extLst>
              </p:cNvPr>
              <p:cNvSpPr/>
              <p:nvPr/>
            </p:nvSpPr>
            <p:spPr>
              <a:xfrm>
                <a:off x="676918" y="5962437"/>
                <a:ext cx="81565" cy="69651"/>
              </a:xfrm>
              <a:custGeom>
                <a:avLst/>
                <a:gdLst>
                  <a:gd name="connsiteX0" fmla="*/ 36752 w 81565"/>
                  <a:gd name="connsiteY0" fmla="*/ 0 h 69651"/>
                  <a:gd name="connsiteX1" fmla="*/ 50782 w 81565"/>
                  <a:gd name="connsiteY1" fmla="*/ 26380 h 69651"/>
                  <a:gd name="connsiteX2" fmla="*/ 81566 w 81565"/>
                  <a:gd name="connsiteY2" fmla="*/ 36598 h 69651"/>
                  <a:gd name="connsiteX3" fmla="*/ 59682 w 81565"/>
                  <a:gd name="connsiteY3" fmla="*/ 43584 h 69651"/>
                  <a:gd name="connsiteX4" fmla="*/ 72666 w 81565"/>
                  <a:gd name="connsiteY4" fmla="*/ 69652 h 69651"/>
                  <a:gd name="connsiteX5" fmla="*/ 44919 w 81565"/>
                  <a:gd name="connsiteY5" fmla="*/ 47859 h 69651"/>
                  <a:gd name="connsiteX6" fmla="*/ 22093 w 81565"/>
                  <a:gd name="connsiteY6" fmla="*/ 54220 h 69651"/>
                  <a:gd name="connsiteX7" fmla="*/ 27014 w 81565"/>
                  <a:gd name="connsiteY7" fmla="*/ 33366 h 69651"/>
                  <a:gd name="connsiteX8" fmla="*/ 0 w 81565"/>
                  <a:gd name="connsiteY8" fmla="*/ 10635 h 69651"/>
                  <a:gd name="connsiteX9" fmla="*/ 30574 w 81565"/>
                  <a:gd name="connsiteY9" fmla="*/ 19915 h 69651"/>
                  <a:gd name="connsiteX10" fmla="*/ 36752 w 81565"/>
                  <a:gd name="connsiteY10" fmla="*/ 0 h 696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1565" h="69651">
                    <a:moveTo>
                      <a:pt x="36752" y="0"/>
                    </a:moveTo>
                    <a:lnTo>
                      <a:pt x="50782" y="26380"/>
                    </a:lnTo>
                    <a:lnTo>
                      <a:pt x="81566" y="36598"/>
                    </a:lnTo>
                    <a:lnTo>
                      <a:pt x="59682" y="43584"/>
                    </a:lnTo>
                    <a:lnTo>
                      <a:pt x="72666" y="69652"/>
                    </a:lnTo>
                    <a:lnTo>
                      <a:pt x="44919" y="47859"/>
                    </a:lnTo>
                    <a:lnTo>
                      <a:pt x="22093" y="54220"/>
                    </a:lnTo>
                    <a:lnTo>
                      <a:pt x="27014" y="33366"/>
                    </a:lnTo>
                    <a:lnTo>
                      <a:pt x="0" y="10635"/>
                    </a:lnTo>
                    <a:lnTo>
                      <a:pt x="30574" y="19915"/>
                    </a:lnTo>
                    <a:lnTo>
                      <a:pt x="3675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8" name="Freeform 47">
                <a:extLst>
                  <a:ext uri="{FF2B5EF4-FFF2-40B4-BE49-F238E27FC236}">
                    <a16:creationId xmlns:a16="http://schemas.microsoft.com/office/drawing/2014/main" id="{8701D43E-1BCF-5427-AC3E-004D970016DA}"/>
                  </a:ext>
                </a:extLst>
              </p:cNvPr>
              <p:cNvSpPr/>
              <p:nvPr/>
            </p:nvSpPr>
            <p:spPr>
              <a:xfrm>
                <a:off x="560799" y="5916558"/>
                <a:ext cx="92978" cy="82163"/>
              </a:xfrm>
              <a:custGeom>
                <a:avLst/>
                <a:gdLst>
                  <a:gd name="connsiteX0" fmla="*/ 41987 w 92978"/>
                  <a:gd name="connsiteY0" fmla="*/ 0 h 82163"/>
                  <a:gd name="connsiteX1" fmla="*/ 57902 w 92978"/>
                  <a:gd name="connsiteY1" fmla="*/ 31072 h 82163"/>
                  <a:gd name="connsiteX2" fmla="*/ 92979 w 92978"/>
                  <a:gd name="connsiteY2" fmla="*/ 42750 h 82163"/>
                  <a:gd name="connsiteX3" fmla="*/ 67849 w 92978"/>
                  <a:gd name="connsiteY3" fmla="*/ 51405 h 82163"/>
                  <a:gd name="connsiteX4" fmla="*/ 82508 w 92978"/>
                  <a:gd name="connsiteY4" fmla="*/ 82164 h 82163"/>
                  <a:gd name="connsiteX5" fmla="*/ 50992 w 92978"/>
                  <a:gd name="connsiteY5" fmla="*/ 56722 h 82163"/>
                  <a:gd name="connsiteX6" fmla="*/ 24920 w 92978"/>
                  <a:gd name="connsiteY6" fmla="*/ 64647 h 82163"/>
                  <a:gd name="connsiteX7" fmla="*/ 30679 w 92978"/>
                  <a:gd name="connsiteY7" fmla="*/ 39726 h 82163"/>
                  <a:gd name="connsiteX8" fmla="*/ 0 w 92978"/>
                  <a:gd name="connsiteY8" fmla="*/ 13242 h 82163"/>
                  <a:gd name="connsiteX9" fmla="*/ 34867 w 92978"/>
                  <a:gd name="connsiteY9" fmla="*/ 23773 h 82163"/>
                  <a:gd name="connsiteX10" fmla="*/ 41987 w 92978"/>
                  <a:gd name="connsiteY10" fmla="*/ 0 h 82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2978" h="82163">
                    <a:moveTo>
                      <a:pt x="41987" y="0"/>
                    </a:moveTo>
                    <a:lnTo>
                      <a:pt x="57902" y="31072"/>
                    </a:lnTo>
                    <a:lnTo>
                      <a:pt x="92979" y="42750"/>
                    </a:lnTo>
                    <a:lnTo>
                      <a:pt x="67849" y="51405"/>
                    </a:lnTo>
                    <a:lnTo>
                      <a:pt x="82508" y="82164"/>
                    </a:lnTo>
                    <a:lnTo>
                      <a:pt x="50992" y="56722"/>
                    </a:lnTo>
                    <a:lnTo>
                      <a:pt x="24920" y="64647"/>
                    </a:lnTo>
                    <a:lnTo>
                      <a:pt x="30679" y="39726"/>
                    </a:lnTo>
                    <a:lnTo>
                      <a:pt x="0" y="13242"/>
                    </a:lnTo>
                    <a:lnTo>
                      <a:pt x="34867" y="23773"/>
                    </a:lnTo>
                    <a:lnTo>
                      <a:pt x="41987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9" name="Freeform 48">
                <a:extLst>
                  <a:ext uri="{FF2B5EF4-FFF2-40B4-BE49-F238E27FC236}">
                    <a16:creationId xmlns:a16="http://schemas.microsoft.com/office/drawing/2014/main" id="{24AD6B89-75E1-4B85-0D4E-D82FF53EDBF5}"/>
                  </a:ext>
                </a:extLst>
              </p:cNvPr>
              <p:cNvSpPr/>
              <p:nvPr/>
            </p:nvSpPr>
            <p:spPr>
              <a:xfrm>
                <a:off x="437875" y="5910094"/>
                <a:ext cx="102716" cy="93946"/>
              </a:xfrm>
              <a:custGeom>
                <a:avLst/>
                <a:gdLst>
                  <a:gd name="connsiteX0" fmla="*/ 46489 w 102716"/>
                  <a:gd name="connsiteY0" fmla="*/ 0 h 93946"/>
                  <a:gd name="connsiteX1" fmla="*/ 63975 w 102716"/>
                  <a:gd name="connsiteY1" fmla="*/ 35451 h 93946"/>
                  <a:gd name="connsiteX2" fmla="*/ 102716 w 102716"/>
                  <a:gd name="connsiteY2" fmla="*/ 47859 h 93946"/>
                  <a:gd name="connsiteX3" fmla="*/ 74865 w 102716"/>
                  <a:gd name="connsiteY3" fmla="*/ 58703 h 93946"/>
                  <a:gd name="connsiteX4" fmla="*/ 90884 w 102716"/>
                  <a:gd name="connsiteY4" fmla="*/ 93946 h 93946"/>
                  <a:gd name="connsiteX5" fmla="*/ 56227 w 102716"/>
                  <a:gd name="connsiteY5" fmla="*/ 65481 h 93946"/>
                  <a:gd name="connsiteX6" fmla="*/ 27223 w 102716"/>
                  <a:gd name="connsiteY6" fmla="*/ 75491 h 93946"/>
                  <a:gd name="connsiteX7" fmla="*/ 33715 w 102716"/>
                  <a:gd name="connsiteY7" fmla="*/ 46400 h 93946"/>
                  <a:gd name="connsiteX8" fmla="*/ 0 w 102716"/>
                  <a:gd name="connsiteY8" fmla="*/ 16787 h 93946"/>
                  <a:gd name="connsiteX9" fmla="*/ 38532 w 102716"/>
                  <a:gd name="connsiteY9" fmla="*/ 27736 h 93946"/>
                  <a:gd name="connsiteX10" fmla="*/ 46489 w 102716"/>
                  <a:gd name="connsiteY10" fmla="*/ 0 h 93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2716" h="93946">
                    <a:moveTo>
                      <a:pt x="46489" y="0"/>
                    </a:moveTo>
                    <a:lnTo>
                      <a:pt x="63975" y="35451"/>
                    </a:lnTo>
                    <a:lnTo>
                      <a:pt x="102716" y="47859"/>
                    </a:lnTo>
                    <a:lnTo>
                      <a:pt x="74865" y="58703"/>
                    </a:lnTo>
                    <a:lnTo>
                      <a:pt x="90884" y="93946"/>
                    </a:lnTo>
                    <a:lnTo>
                      <a:pt x="56227" y="65481"/>
                    </a:lnTo>
                    <a:lnTo>
                      <a:pt x="27223" y="75491"/>
                    </a:lnTo>
                    <a:lnTo>
                      <a:pt x="33715" y="46400"/>
                    </a:lnTo>
                    <a:lnTo>
                      <a:pt x="0" y="16787"/>
                    </a:lnTo>
                    <a:lnTo>
                      <a:pt x="38532" y="27736"/>
                    </a:lnTo>
                    <a:lnTo>
                      <a:pt x="46489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</p:grpSp>
        <p:grpSp>
          <p:nvGrpSpPr>
            <p:cNvPr id="50" name="Graphic 8">
              <a:extLst>
                <a:ext uri="{FF2B5EF4-FFF2-40B4-BE49-F238E27FC236}">
                  <a16:creationId xmlns:a16="http://schemas.microsoft.com/office/drawing/2014/main" id="{90DDA116-A422-6464-3981-D21D4A866493}"/>
                </a:ext>
              </a:extLst>
            </p:cNvPr>
            <p:cNvGrpSpPr/>
            <p:nvPr/>
          </p:nvGrpSpPr>
          <p:grpSpPr>
            <a:xfrm>
              <a:off x="1201702" y="5910094"/>
              <a:ext cx="1114171" cy="739683"/>
              <a:chOff x="1201702" y="5910094"/>
              <a:chExt cx="1114171" cy="739683"/>
            </a:xfrm>
          </p:grpSpPr>
          <p:sp>
            <p:nvSpPr>
              <p:cNvPr id="51" name="Freeform 50">
                <a:extLst>
                  <a:ext uri="{FF2B5EF4-FFF2-40B4-BE49-F238E27FC236}">
                    <a16:creationId xmlns:a16="http://schemas.microsoft.com/office/drawing/2014/main" id="{AECF95B7-C4E8-3A5E-66D7-17D20DA3DE40}"/>
                  </a:ext>
                </a:extLst>
              </p:cNvPr>
              <p:cNvSpPr/>
              <p:nvPr/>
            </p:nvSpPr>
            <p:spPr>
              <a:xfrm>
                <a:off x="1201702" y="5910094"/>
                <a:ext cx="1114171" cy="739683"/>
              </a:xfrm>
              <a:custGeom>
                <a:avLst/>
                <a:gdLst>
                  <a:gd name="connsiteX0" fmla="*/ 0 w 1114171"/>
                  <a:gd name="connsiteY0" fmla="*/ 0 h 739683"/>
                  <a:gd name="connsiteX1" fmla="*/ 1114172 w 1114171"/>
                  <a:gd name="connsiteY1" fmla="*/ 0 h 739683"/>
                  <a:gd name="connsiteX2" fmla="*/ 1114172 w 1114171"/>
                  <a:gd name="connsiteY2" fmla="*/ 739683 h 739683"/>
                  <a:gd name="connsiteX3" fmla="*/ 0 w 1114171"/>
                  <a:gd name="connsiteY3" fmla="*/ 739683 h 739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14171" h="739683">
                    <a:moveTo>
                      <a:pt x="0" y="0"/>
                    </a:moveTo>
                    <a:lnTo>
                      <a:pt x="1114172" y="0"/>
                    </a:lnTo>
                    <a:lnTo>
                      <a:pt x="1114172" y="739683"/>
                    </a:lnTo>
                    <a:lnTo>
                      <a:pt x="0" y="739683"/>
                    </a:lnTo>
                    <a:close/>
                  </a:path>
                </a:pathLst>
              </a:custGeom>
              <a:solidFill>
                <a:srgbClr val="003399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52" name="Freeform 51">
                <a:extLst>
                  <a:ext uri="{FF2B5EF4-FFF2-40B4-BE49-F238E27FC236}">
                    <a16:creationId xmlns:a16="http://schemas.microsoft.com/office/drawing/2014/main" id="{77C779B8-32DC-7A27-ACCE-CCC6253AFFEB}"/>
                  </a:ext>
                </a:extLst>
              </p:cNvPr>
              <p:cNvSpPr/>
              <p:nvPr/>
            </p:nvSpPr>
            <p:spPr>
              <a:xfrm>
                <a:off x="1480114" y="6002580"/>
                <a:ext cx="557138" cy="554710"/>
              </a:xfrm>
              <a:custGeom>
                <a:avLst/>
                <a:gdLst>
                  <a:gd name="connsiteX0" fmla="*/ 264067 w 557138"/>
                  <a:gd name="connsiteY0" fmla="*/ 44836 h 554710"/>
                  <a:gd name="connsiteX1" fmla="*/ 240509 w 557138"/>
                  <a:gd name="connsiteY1" fmla="*/ 27736 h 554710"/>
                  <a:gd name="connsiteX2" fmla="*/ 269617 w 557138"/>
                  <a:gd name="connsiteY2" fmla="*/ 27736 h 554710"/>
                  <a:gd name="connsiteX3" fmla="*/ 278622 w 557138"/>
                  <a:gd name="connsiteY3" fmla="*/ 0 h 554710"/>
                  <a:gd name="connsiteX4" fmla="*/ 287626 w 557138"/>
                  <a:gd name="connsiteY4" fmla="*/ 27736 h 554710"/>
                  <a:gd name="connsiteX5" fmla="*/ 316734 w 557138"/>
                  <a:gd name="connsiteY5" fmla="*/ 27736 h 554710"/>
                  <a:gd name="connsiteX6" fmla="*/ 293176 w 557138"/>
                  <a:gd name="connsiteY6" fmla="*/ 44836 h 554710"/>
                  <a:gd name="connsiteX7" fmla="*/ 302180 w 557138"/>
                  <a:gd name="connsiteY7" fmla="*/ 72780 h 554710"/>
                  <a:gd name="connsiteX8" fmla="*/ 278622 w 557138"/>
                  <a:gd name="connsiteY8" fmla="*/ 55471 h 554710"/>
                  <a:gd name="connsiteX9" fmla="*/ 255063 w 557138"/>
                  <a:gd name="connsiteY9" fmla="*/ 72780 h 554710"/>
                  <a:gd name="connsiteX10" fmla="*/ 264067 w 557138"/>
                  <a:gd name="connsiteY10" fmla="*/ 44836 h 554710"/>
                  <a:gd name="connsiteX11" fmla="*/ 264067 w 557138"/>
                  <a:gd name="connsiteY11" fmla="*/ 44836 h 554710"/>
                  <a:gd name="connsiteX12" fmla="*/ 293176 w 557138"/>
                  <a:gd name="connsiteY12" fmla="*/ 526975 h 554710"/>
                  <a:gd name="connsiteX13" fmla="*/ 302180 w 557138"/>
                  <a:gd name="connsiteY13" fmla="*/ 554710 h 554710"/>
                  <a:gd name="connsiteX14" fmla="*/ 278622 w 557138"/>
                  <a:gd name="connsiteY14" fmla="*/ 537610 h 554710"/>
                  <a:gd name="connsiteX15" fmla="*/ 255063 w 557138"/>
                  <a:gd name="connsiteY15" fmla="*/ 554710 h 554710"/>
                  <a:gd name="connsiteX16" fmla="*/ 264067 w 557138"/>
                  <a:gd name="connsiteY16" fmla="*/ 526975 h 554710"/>
                  <a:gd name="connsiteX17" fmla="*/ 240509 w 557138"/>
                  <a:gd name="connsiteY17" fmla="*/ 509875 h 554710"/>
                  <a:gd name="connsiteX18" fmla="*/ 269617 w 557138"/>
                  <a:gd name="connsiteY18" fmla="*/ 509875 h 554710"/>
                  <a:gd name="connsiteX19" fmla="*/ 278622 w 557138"/>
                  <a:gd name="connsiteY19" fmla="*/ 481931 h 554710"/>
                  <a:gd name="connsiteX20" fmla="*/ 287626 w 557138"/>
                  <a:gd name="connsiteY20" fmla="*/ 509875 h 554710"/>
                  <a:gd name="connsiteX21" fmla="*/ 316734 w 557138"/>
                  <a:gd name="connsiteY21" fmla="*/ 509875 h 554710"/>
                  <a:gd name="connsiteX22" fmla="*/ 293176 w 557138"/>
                  <a:gd name="connsiteY22" fmla="*/ 526975 h 554710"/>
                  <a:gd name="connsiteX23" fmla="*/ 38113 w 557138"/>
                  <a:gd name="connsiteY23" fmla="*/ 295811 h 554710"/>
                  <a:gd name="connsiteX24" fmla="*/ 14554 w 557138"/>
                  <a:gd name="connsiteY24" fmla="*/ 313119 h 554710"/>
                  <a:gd name="connsiteX25" fmla="*/ 23559 w 557138"/>
                  <a:gd name="connsiteY25" fmla="*/ 285384 h 554710"/>
                  <a:gd name="connsiteX26" fmla="*/ 0 w 557138"/>
                  <a:gd name="connsiteY26" fmla="*/ 268701 h 554710"/>
                  <a:gd name="connsiteX27" fmla="*/ 29108 w 557138"/>
                  <a:gd name="connsiteY27" fmla="*/ 268701 h 554710"/>
                  <a:gd name="connsiteX28" fmla="*/ 38113 w 557138"/>
                  <a:gd name="connsiteY28" fmla="*/ 240965 h 554710"/>
                  <a:gd name="connsiteX29" fmla="*/ 47118 w 557138"/>
                  <a:gd name="connsiteY29" fmla="*/ 268701 h 554710"/>
                  <a:gd name="connsiteX30" fmla="*/ 76330 w 557138"/>
                  <a:gd name="connsiteY30" fmla="*/ 268701 h 554710"/>
                  <a:gd name="connsiteX31" fmla="*/ 52667 w 557138"/>
                  <a:gd name="connsiteY31" fmla="*/ 286009 h 554710"/>
                  <a:gd name="connsiteX32" fmla="*/ 61672 w 557138"/>
                  <a:gd name="connsiteY32" fmla="*/ 313745 h 554710"/>
                  <a:gd name="connsiteX33" fmla="*/ 38113 w 557138"/>
                  <a:gd name="connsiteY33" fmla="*/ 296436 h 554710"/>
                  <a:gd name="connsiteX34" fmla="*/ 38113 w 557138"/>
                  <a:gd name="connsiteY34" fmla="*/ 295811 h 554710"/>
                  <a:gd name="connsiteX35" fmla="*/ 172869 w 557138"/>
                  <a:gd name="connsiteY35" fmla="*/ 76950 h 554710"/>
                  <a:gd name="connsiteX36" fmla="*/ 181874 w 557138"/>
                  <a:gd name="connsiteY36" fmla="*/ 104686 h 554710"/>
                  <a:gd name="connsiteX37" fmla="*/ 158315 w 557138"/>
                  <a:gd name="connsiteY37" fmla="*/ 87690 h 554710"/>
                  <a:gd name="connsiteX38" fmla="*/ 134756 w 557138"/>
                  <a:gd name="connsiteY38" fmla="*/ 104790 h 554710"/>
                  <a:gd name="connsiteX39" fmla="*/ 143761 w 557138"/>
                  <a:gd name="connsiteY39" fmla="*/ 77055 h 554710"/>
                  <a:gd name="connsiteX40" fmla="*/ 120202 w 557138"/>
                  <a:gd name="connsiteY40" fmla="*/ 59955 h 554710"/>
                  <a:gd name="connsiteX41" fmla="*/ 149310 w 557138"/>
                  <a:gd name="connsiteY41" fmla="*/ 59955 h 554710"/>
                  <a:gd name="connsiteX42" fmla="*/ 158315 w 557138"/>
                  <a:gd name="connsiteY42" fmla="*/ 32219 h 554710"/>
                  <a:gd name="connsiteX43" fmla="*/ 167319 w 557138"/>
                  <a:gd name="connsiteY43" fmla="*/ 59955 h 554710"/>
                  <a:gd name="connsiteX44" fmla="*/ 196428 w 557138"/>
                  <a:gd name="connsiteY44" fmla="*/ 59955 h 554710"/>
                  <a:gd name="connsiteX45" fmla="*/ 172869 w 557138"/>
                  <a:gd name="connsiteY45" fmla="*/ 76950 h 554710"/>
                  <a:gd name="connsiteX46" fmla="*/ 61881 w 557138"/>
                  <a:gd name="connsiteY46" fmla="*/ 148166 h 554710"/>
                  <a:gd name="connsiteX47" fmla="*/ 70886 w 557138"/>
                  <a:gd name="connsiteY47" fmla="*/ 120431 h 554710"/>
                  <a:gd name="connsiteX48" fmla="*/ 79995 w 557138"/>
                  <a:gd name="connsiteY48" fmla="*/ 148166 h 554710"/>
                  <a:gd name="connsiteX49" fmla="*/ 108266 w 557138"/>
                  <a:gd name="connsiteY49" fmla="*/ 148166 h 554710"/>
                  <a:gd name="connsiteX50" fmla="*/ 84707 w 557138"/>
                  <a:gd name="connsiteY50" fmla="*/ 165475 h 554710"/>
                  <a:gd name="connsiteX51" fmla="*/ 93711 w 557138"/>
                  <a:gd name="connsiteY51" fmla="*/ 193210 h 554710"/>
                  <a:gd name="connsiteX52" fmla="*/ 70048 w 557138"/>
                  <a:gd name="connsiteY52" fmla="*/ 175902 h 554710"/>
                  <a:gd name="connsiteX53" fmla="*/ 46384 w 557138"/>
                  <a:gd name="connsiteY53" fmla="*/ 193210 h 554710"/>
                  <a:gd name="connsiteX54" fmla="*/ 55389 w 557138"/>
                  <a:gd name="connsiteY54" fmla="*/ 165475 h 554710"/>
                  <a:gd name="connsiteX55" fmla="*/ 31830 w 557138"/>
                  <a:gd name="connsiteY55" fmla="*/ 148166 h 554710"/>
                  <a:gd name="connsiteX56" fmla="*/ 61881 w 557138"/>
                  <a:gd name="connsiteY56" fmla="*/ 148166 h 554710"/>
                  <a:gd name="connsiteX57" fmla="*/ 32145 w 557138"/>
                  <a:gd name="connsiteY57" fmla="*/ 389131 h 554710"/>
                  <a:gd name="connsiteX58" fmla="*/ 61881 w 557138"/>
                  <a:gd name="connsiteY58" fmla="*/ 389131 h 554710"/>
                  <a:gd name="connsiteX59" fmla="*/ 70886 w 557138"/>
                  <a:gd name="connsiteY59" fmla="*/ 361396 h 554710"/>
                  <a:gd name="connsiteX60" fmla="*/ 79995 w 557138"/>
                  <a:gd name="connsiteY60" fmla="*/ 389131 h 554710"/>
                  <a:gd name="connsiteX61" fmla="*/ 108266 w 557138"/>
                  <a:gd name="connsiteY61" fmla="*/ 389131 h 554710"/>
                  <a:gd name="connsiteX62" fmla="*/ 84707 w 557138"/>
                  <a:gd name="connsiteY62" fmla="*/ 406440 h 554710"/>
                  <a:gd name="connsiteX63" fmla="*/ 93711 w 557138"/>
                  <a:gd name="connsiteY63" fmla="*/ 434176 h 554710"/>
                  <a:gd name="connsiteX64" fmla="*/ 70048 w 557138"/>
                  <a:gd name="connsiteY64" fmla="*/ 417075 h 554710"/>
                  <a:gd name="connsiteX65" fmla="*/ 46384 w 557138"/>
                  <a:gd name="connsiteY65" fmla="*/ 434176 h 554710"/>
                  <a:gd name="connsiteX66" fmla="*/ 55389 w 557138"/>
                  <a:gd name="connsiteY66" fmla="*/ 406440 h 554710"/>
                  <a:gd name="connsiteX67" fmla="*/ 31830 w 557138"/>
                  <a:gd name="connsiteY67" fmla="*/ 389131 h 554710"/>
                  <a:gd name="connsiteX68" fmla="*/ 32145 w 557138"/>
                  <a:gd name="connsiteY68" fmla="*/ 389131 h 554710"/>
                  <a:gd name="connsiteX69" fmla="*/ 143761 w 557138"/>
                  <a:gd name="connsiteY69" fmla="*/ 494547 h 554710"/>
                  <a:gd name="connsiteX70" fmla="*/ 120202 w 557138"/>
                  <a:gd name="connsiteY70" fmla="*/ 477551 h 554710"/>
                  <a:gd name="connsiteX71" fmla="*/ 149310 w 557138"/>
                  <a:gd name="connsiteY71" fmla="*/ 477551 h 554710"/>
                  <a:gd name="connsiteX72" fmla="*/ 158315 w 557138"/>
                  <a:gd name="connsiteY72" fmla="*/ 449816 h 554710"/>
                  <a:gd name="connsiteX73" fmla="*/ 167319 w 557138"/>
                  <a:gd name="connsiteY73" fmla="*/ 477551 h 554710"/>
                  <a:gd name="connsiteX74" fmla="*/ 196428 w 557138"/>
                  <a:gd name="connsiteY74" fmla="*/ 477551 h 554710"/>
                  <a:gd name="connsiteX75" fmla="*/ 172869 w 557138"/>
                  <a:gd name="connsiteY75" fmla="*/ 494547 h 554710"/>
                  <a:gd name="connsiteX76" fmla="*/ 181874 w 557138"/>
                  <a:gd name="connsiteY76" fmla="*/ 522283 h 554710"/>
                  <a:gd name="connsiteX77" fmla="*/ 158315 w 557138"/>
                  <a:gd name="connsiteY77" fmla="*/ 505183 h 554710"/>
                  <a:gd name="connsiteX78" fmla="*/ 134756 w 557138"/>
                  <a:gd name="connsiteY78" fmla="*/ 522283 h 554710"/>
                  <a:gd name="connsiteX79" fmla="*/ 143761 w 557138"/>
                  <a:gd name="connsiteY79" fmla="*/ 494547 h 554710"/>
                  <a:gd name="connsiteX80" fmla="*/ 533580 w 557138"/>
                  <a:gd name="connsiteY80" fmla="*/ 285905 h 554710"/>
                  <a:gd name="connsiteX81" fmla="*/ 542584 w 557138"/>
                  <a:gd name="connsiteY81" fmla="*/ 313641 h 554710"/>
                  <a:gd name="connsiteX82" fmla="*/ 519025 w 557138"/>
                  <a:gd name="connsiteY82" fmla="*/ 296332 h 554710"/>
                  <a:gd name="connsiteX83" fmla="*/ 495153 w 557138"/>
                  <a:gd name="connsiteY83" fmla="*/ 313641 h 554710"/>
                  <a:gd name="connsiteX84" fmla="*/ 504157 w 557138"/>
                  <a:gd name="connsiteY84" fmla="*/ 285905 h 554710"/>
                  <a:gd name="connsiteX85" fmla="*/ 480494 w 557138"/>
                  <a:gd name="connsiteY85" fmla="*/ 268597 h 554710"/>
                  <a:gd name="connsiteX86" fmla="*/ 510649 w 557138"/>
                  <a:gd name="connsiteY86" fmla="*/ 268597 h 554710"/>
                  <a:gd name="connsiteX87" fmla="*/ 519654 w 557138"/>
                  <a:gd name="connsiteY87" fmla="*/ 240861 h 554710"/>
                  <a:gd name="connsiteX88" fmla="*/ 528658 w 557138"/>
                  <a:gd name="connsiteY88" fmla="*/ 268597 h 554710"/>
                  <a:gd name="connsiteX89" fmla="*/ 557138 w 557138"/>
                  <a:gd name="connsiteY89" fmla="*/ 268597 h 554710"/>
                  <a:gd name="connsiteX90" fmla="*/ 533580 w 557138"/>
                  <a:gd name="connsiteY90" fmla="*/ 285905 h 554710"/>
                  <a:gd name="connsiteX91" fmla="*/ 384269 w 557138"/>
                  <a:gd name="connsiteY91" fmla="*/ 76950 h 554710"/>
                  <a:gd name="connsiteX92" fmla="*/ 360711 w 557138"/>
                  <a:gd name="connsiteY92" fmla="*/ 59955 h 554710"/>
                  <a:gd name="connsiteX93" fmla="*/ 389819 w 557138"/>
                  <a:gd name="connsiteY93" fmla="*/ 59955 h 554710"/>
                  <a:gd name="connsiteX94" fmla="*/ 398823 w 557138"/>
                  <a:gd name="connsiteY94" fmla="*/ 32219 h 554710"/>
                  <a:gd name="connsiteX95" fmla="*/ 407828 w 557138"/>
                  <a:gd name="connsiteY95" fmla="*/ 59955 h 554710"/>
                  <a:gd name="connsiteX96" fmla="*/ 436936 w 557138"/>
                  <a:gd name="connsiteY96" fmla="*/ 59955 h 554710"/>
                  <a:gd name="connsiteX97" fmla="*/ 413378 w 557138"/>
                  <a:gd name="connsiteY97" fmla="*/ 76950 h 554710"/>
                  <a:gd name="connsiteX98" fmla="*/ 422382 w 557138"/>
                  <a:gd name="connsiteY98" fmla="*/ 104686 h 554710"/>
                  <a:gd name="connsiteX99" fmla="*/ 398823 w 557138"/>
                  <a:gd name="connsiteY99" fmla="*/ 87690 h 554710"/>
                  <a:gd name="connsiteX100" fmla="*/ 375265 w 557138"/>
                  <a:gd name="connsiteY100" fmla="*/ 104790 h 554710"/>
                  <a:gd name="connsiteX101" fmla="*/ 384269 w 557138"/>
                  <a:gd name="connsiteY101" fmla="*/ 77055 h 554710"/>
                  <a:gd name="connsiteX102" fmla="*/ 384269 w 557138"/>
                  <a:gd name="connsiteY102" fmla="*/ 77055 h 554710"/>
                  <a:gd name="connsiteX103" fmla="*/ 477143 w 557138"/>
                  <a:gd name="connsiteY103" fmla="*/ 147853 h 554710"/>
                  <a:gd name="connsiteX104" fmla="*/ 486253 w 557138"/>
                  <a:gd name="connsiteY104" fmla="*/ 120118 h 554710"/>
                  <a:gd name="connsiteX105" fmla="*/ 495257 w 557138"/>
                  <a:gd name="connsiteY105" fmla="*/ 147853 h 554710"/>
                  <a:gd name="connsiteX106" fmla="*/ 524366 w 557138"/>
                  <a:gd name="connsiteY106" fmla="*/ 147853 h 554710"/>
                  <a:gd name="connsiteX107" fmla="*/ 501435 w 557138"/>
                  <a:gd name="connsiteY107" fmla="*/ 165266 h 554710"/>
                  <a:gd name="connsiteX108" fmla="*/ 510440 w 557138"/>
                  <a:gd name="connsiteY108" fmla="*/ 193002 h 554710"/>
                  <a:gd name="connsiteX109" fmla="*/ 486881 w 557138"/>
                  <a:gd name="connsiteY109" fmla="*/ 175693 h 554710"/>
                  <a:gd name="connsiteX110" fmla="*/ 463217 w 557138"/>
                  <a:gd name="connsiteY110" fmla="*/ 193002 h 554710"/>
                  <a:gd name="connsiteX111" fmla="*/ 472222 w 557138"/>
                  <a:gd name="connsiteY111" fmla="*/ 165266 h 554710"/>
                  <a:gd name="connsiteX112" fmla="*/ 448873 w 557138"/>
                  <a:gd name="connsiteY112" fmla="*/ 147957 h 554710"/>
                  <a:gd name="connsiteX113" fmla="*/ 477143 w 557138"/>
                  <a:gd name="connsiteY113" fmla="*/ 147957 h 554710"/>
                  <a:gd name="connsiteX114" fmla="*/ 495257 w 557138"/>
                  <a:gd name="connsiteY114" fmla="*/ 388818 h 554710"/>
                  <a:gd name="connsiteX115" fmla="*/ 524366 w 557138"/>
                  <a:gd name="connsiteY115" fmla="*/ 388818 h 554710"/>
                  <a:gd name="connsiteX116" fmla="*/ 501435 w 557138"/>
                  <a:gd name="connsiteY116" fmla="*/ 406127 h 554710"/>
                  <a:gd name="connsiteX117" fmla="*/ 510440 w 557138"/>
                  <a:gd name="connsiteY117" fmla="*/ 433863 h 554710"/>
                  <a:gd name="connsiteX118" fmla="*/ 486881 w 557138"/>
                  <a:gd name="connsiteY118" fmla="*/ 416763 h 554710"/>
                  <a:gd name="connsiteX119" fmla="*/ 463217 w 557138"/>
                  <a:gd name="connsiteY119" fmla="*/ 433863 h 554710"/>
                  <a:gd name="connsiteX120" fmla="*/ 472222 w 557138"/>
                  <a:gd name="connsiteY120" fmla="*/ 406127 h 554710"/>
                  <a:gd name="connsiteX121" fmla="*/ 448873 w 557138"/>
                  <a:gd name="connsiteY121" fmla="*/ 388818 h 554710"/>
                  <a:gd name="connsiteX122" fmla="*/ 477981 w 557138"/>
                  <a:gd name="connsiteY122" fmla="*/ 388818 h 554710"/>
                  <a:gd name="connsiteX123" fmla="*/ 487090 w 557138"/>
                  <a:gd name="connsiteY123" fmla="*/ 361083 h 554710"/>
                  <a:gd name="connsiteX124" fmla="*/ 496095 w 557138"/>
                  <a:gd name="connsiteY124" fmla="*/ 388818 h 554710"/>
                  <a:gd name="connsiteX125" fmla="*/ 495362 w 557138"/>
                  <a:gd name="connsiteY125" fmla="*/ 388818 h 554710"/>
                  <a:gd name="connsiteX126" fmla="*/ 436936 w 557138"/>
                  <a:gd name="connsiteY126" fmla="*/ 477239 h 554710"/>
                  <a:gd name="connsiteX127" fmla="*/ 413378 w 557138"/>
                  <a:gd name="connsiteY127" fmla="*/ 494234 h 554710"/>
                  <a:gd name="connsiteX128" fmla="*/ 422382 w 557138"/>
                  <a:gd name="connsiteY128" fmla="*/ 521970 h 554710"/>
                  <a:gd name="connsiteX129" fmla="*/ 398823 w 557138"/>
                  <a:gd name="connsiteY129" fmla="*/ 504870 h 554710"/>
                  <a:gd name="connsiteX130" fmla="*/ 375265 w 557138"/>
                  <a:gd name="connsiteY130" fmla="*/ 521970 h 554710"/>
                  <a:gd name="connsiteX131" fmla="*/ 384269 w 557138"/>
                  <a:gd name="connsiteY131" fmla="*/ 494234 h 554710"/>
                  <a:gd name="connsiteX132" fmla="*/ 360711 w 557138"/>
                  <a:gd name="connsiteY132" fmla="*/ 477239 h 554710"/>
                  <a:gd name="connsiteX133" fmla="*/ 389819 w 557138"/>
                  <a:gd name="connsiteY133" fmla="*/ 477239 h 554710"/>
                  <a:gd name="connsiteX134" fmla="*/ 398823 w 557138"/>
                  <a:gd name="connsiteY134" fmla="*/ 449503 h 554710"/>
                  <a:gd name="connsiteX135" fmla="*/ 407828 w 557138"/>
                  <a:gd name="connsiteY135" fmla="*/ 477239 h 554710"/>
                  <a:gd name="connsiteX136" fmla="*/ 436936 w 557138"/>
                  <a:gd name="connsiteY136" fmla="*/ 477239 h 5547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</a:cxnLst>
                <a:rect l="l" t="t" r="r" b="b"/>
                <a:pathLst>
                  <a:path w="557138" h="554710">
                    <a:moveTo>
                      <a:pt x="264067" y="44836"/>
                    </a:moveTo>
                    <a:lnTo>
                      <a:pt x="240509" y="27736"/>
                    </a:lnTo>
                    <a:lnTo>
                      <a:pt x="269617" y="27736"/>
                    </a:lnTo>
                    <a:lnTo>
                      <a:pt x="278622" y="0"/>
                    </a:lnTo>
                    <a:lnTo>
                      <a:pt x="287626" y="27736"/>
                    </a:lnTo>
                    <a:lnTo>
                      <a:pt x="316734" y="27736"/>
                    </a:lnTo>
                    <a:lnTo>
                      <a:pt x="293176" y="44836"/>
                    </a:lnTo>
                    <a:lnTo>
                      <a:pt x="302180" y="72780"/>
                    </a:lnTo>
                    <a:lnTo>
                      <a:pt x="278622" y="55471"/>
                    </a:lnTo>
                    <a:lnTo>
                      <a:pt x="255063" y="72780"/>
                    </a:lnTo>
                    <a:lnTo>
                      <a:pt x="264067" y="44836"/>
                    </a:lnTo>
                    <a:lnTo>
                      <a:pt x="264067" y="44836"/>
                    </a:lnTo>
                    <a:close/>
                    <a:moveTo>
                      <a:pt x="293176" y="526975"/>
                    </a:moveTo>
                    <a:lnTo>
                      <a:pt x="302180" y="554710"/>
                    </a:lnTo>
                    <a:lnTo>
                      <a:pt x="278622" y="537610"/>
                    </a:lnTo>
                    <a:lnTo>
                      <a:pt x="255063" y="554710"/>
                    </a:lnTo>
                    <a:lnTo>
                      <a:pt x="264067" y="526975"/>
                    </a:lnTo>
                    <a:lnTo>
                      <a:pt x="240509" y="509875"/>
                    </a:lnTo>
                    <a:lnTo>
                      <a:pt x="269617" y="509875"/>
                    </a:lnTo>
                    <a:lnTo>
                      <a:pt x="278622" y="481931"/>
                    </a:lnTo>
                    <a:lnTo>
                      <a:pt x="287626" y="509875"/>
                    </a:lnTo>
                    <a:lnTo>
                      <a:pt x="316734" y="509875"/>
                    </a:lnTo>
                    <a:lnTo>
                      <a:pt x="293176" y="526975"/>
                    </a:lnTo>
                    <a:close/>
                    <a:moveTo>
                      <a:pt x="38113" y="295811"/>
                    </a:moveTo>
                    <a:lnTo>
                      <a:pt x="14554" y="313119"/>
                    </a:lnTo>
                    <a:lnTo>
                      <a:pt x="23559" y="285384"/>
                    </a:lnTo>
                    <a:lnTo>
                      <a:pt x="0" y="268701"/>
                    </a:lnTo>
                    <a:lnTo>
                      <a:pt x="29108" y="268701"/>
                    </a:lnTo>
                    <a:lnTo>
                      <a:pt x="38113" y="240965"/>
                    </a:lnTo>
                    <a:lnTo>
                      <a:pt x="47118" y="268701"/>
                    </a:lnTo>
                    <a:lnTo>
                      <a:pt x="76330" y="268701"/>
                    </a:lnTo>
                    <a:lnTo>
                      <a:pt x="52667" y="286009"/>
                    </a:lnTo>
                    <a:lnTo>
                      <a:pt x="61672" y="313745"/>
                    </a:lnTo>
                    <a:lnTo>
                      <a:pt x="38113" y="296436"/>
                    </a:lnTo>
                    <a:lnTo>
                      <a:pt x="38113" y="295811"/>
                    </a:lnTo>
                    <a:close/>
                    <a:moveTo>
                      <a:pt x="172869" y="76950"/>
                    </a:moveTo>
                    <a:lnTo>
                      <a:pt x="181874" y="104686"/>
                    </a:lnTo>
                    <a:lnTo>
                      <a:pt x="158315" y="87690"/>
                    </a:lnTo>
                    <a:lnTo>
                      <a:pt x="134756" y="104790"/>
                    </a:lnTo>
                    <a:lnTo>
                      <a:pt x="143761" y="77055"/>
                    </a:lnTo>
                    <a:lnTo>
                      <a:pt x="120202" y="59955"/>
                    </a:lnTo>
                    <a:lnTo>
                      <a:pt x="149310" y="59955"/>
                    </a:lnTo>
                    <a:lnTo>
                      <a:pt x="158315" y="32219"/>
                    </a:lnTo>
                    <a:lnTo>
                      <a:pt x="167319" y="59955"/>
                    </a:lnTo>
                    <a:lnTo>
                      <a:pt x="196428" y="59955"/>
                    </a:lnTo>
                    <a:lnTo>
                      <a:pt x="172869" y="76950"/>
                    </a:lnTo>
                    <a:close/>
                    <a:moveTo>
                      <a:pt x="61881" y="148166"/>
                    </a:moveTo>
                    <a:lnTo>
                      <a:pt x="70886" y="120431"/>
                    </a:lnTo>
                    <a:lnTo>
                      <a:pt x="79995" y="148166"/>
                    </a:lnTo>
                    <a:lnTo>
                      <a:pt x="108266" y="148166"/>
                    </a:lnTo>
                    <a:lnTo>
                      <a:pt x="84707" y="165475"/>
                    </a:lnTo>
                    <a:lnTo>
                      <a:pt x="93711" y="193210"/>
                    </a:lnTo>
                    <a:lnTo>
                      <a:pt x="70048" y="175902"/>
                    </a:lnTo>
                    <a:lnTo>
                      <a:pt x="46384" y="193210"/>
                    </a:lnTo>
                    <a:lnTo>
                      <a:pt x="55389" y="165475"/>
                    </a:lnTo>
                    <a:lnTo>
                      <a:pt x="31830" y="148166"/>
                    </a:lnTo>
                    <a:lnTo>
                      <a:pt x="61881" y="148166"/>
                    </a:lnTo>
                    <a:close/>
                    <a:moveTo>
                      <a:pt x="32145" y="389131"/>
                    </a:moveTo>
                    <a:lnTo>
                      <a:pt x="61881" y="389131"/>
                    </a:lnTo>
                    <a:lnTo>
                      <a:pt x="70886" y="361396"/>
                    </a:lnTo>
                    <a:lnTo>
                      <a:pt x="79995" y="389131"/>
                    </a:lnTo>
                    <a:lnTo>
                      <a:pt x="108266" y="389131"/>
                    </a:lnTo>
                    <a:lnTo>
                      <a:pt x="84707" y="406440"/>
                    </a:lnTo>
                    <a:lnTo>
                      <a:pt x="93711" y="434176"/>
                    </a:lnTo>
                    <a:lnTo>
                      <a:pt x="70048" y="417075"/>
                    </a:lnTo>
                    <a:lnTo>
                      <a:pt x="46384" y="434176"/>
                    </a:lnTo>
                    <a:lnTo>
                      <a:pt x="55389" y="406440"/>
                    </a:lnTo>
                    <a:lnTo>
                      <a:pt x="31830" y="389131"/>
                    </a:lnTo>
                    <a:lnTo>
                      <a:pt x="32145" y="389131"/>
                    </a:lnTo>
                    <a:close/>
                    <a:moveTo>
                      <a:pt x="143761" y="494547"/>
                    </a:moveTo>
                    <a:lnTo>
                      <a:pt x="120202" y="477551"/>
                    </a:lnTo>
                    <a:lnTo>
                      <a:pt x="149310" y="477551"/>
                    </a:lnTo>
                    <a:lnTo>
                      <a:pt x="158315" y="449816"/>
                    </a:lnTo>
                    <a:lnTo>
                      <a:pt x="167319" y="477551"/>
                    </a:lnTo>
                    <a:lnTo>
                      <a:pt x="196428" y="477551"/>
                    </a:lnTo>
                    <a:lnTo>
                      <a:pt x="172869" y="494547"/>
                    </a:lnTo>
                    <a:lnTo>
                      <a:pt x="181874" y="522283"/>
                    </a:lnTo>
                    <a:lnTo>
                      <a:pt x="158315" y="505183"/>
                    </a:lnTo>
                    <a:lnTo>
                      <a:pt x="134756" y="522283"/>
                    </a:lnTo>
                    <a:lnTo>
                      <a:pt x="143761" y="494547"/>
                    </a:lnTo>
                    <a:close/>
                    <a:moveTo>
                      <a:pt x="533580" y="285905"/>
                    </a:moveTo>
                    <a:lnTo>
                      <a:pt x="542584" y="313641"/>
                    </a:lnTo>
                    <a:lnTo>
                      <a:pt x="519025" y="296332"/>
                    </a:lnTo>
                    <a:lnTo>
                      <a:pt x="495153" y="313641"/>
                    </a:lnTo>
                    <a:lnTo>
                      <a:pt x="504157" y="285905"/>
                    </a:lnTo>
                    <a:lnTo>
                      <a:pt x="480494" y="268597"/>
                    </a:lnTo>
                    <a:lnTo>
                      <a:pt x="510649" y="268597"/>
                    </a:lnTo>
                    <a:lnTo>
                      <a:pt x="519654" y="240861"/>
                    </a:lnTo>
                    <a:lnTo>
                      <a:pt x="528658" y="268597"/>
                    </a:lnTo>
                    <a:lnTo>
                      <a:pt x="557138" y="268597"/>
                    </a:lnTo>
                    <a:lnTo>
                      <a:pt x="533580" y="285905"/>
                    </a:lnTo>
                    <a:close/>
                    <a:moveTo>
                      <a:pt x="384269" y="76950"/>
                    </a:moveTo>
                    <a:lnTo>
                      <a:pt x="360711" y="59955"/>
                    </a:lnTo>
                    <a:lnTo>
                      <a:pt x="389819" y="59955"/>
                    </a:lnTo>
                    <a:lnTo>
                      <a:pt x="398823" y="32219"/>
                    </a:lnTo>
                    <a:lnTo>
                      <a:pt x="407828" y="59955"/>
                    </a:lnTo>
                    <a:lnTo>
                      <a:pt x="436936" y="59955"/>
                    </a:lnTo>
                    <a:lnTo>
                      <a:pt x="413378" y="76950"/>
                    </a:lnTo>
                    <a:lnTo>
                      <a:pt x="422382" y="104686"/>
                    </a:lnTo>
                    <a:lnTo>
                      <a:pt x="398823" y="87690"/>
                    </a:lnTo>
                    <a:lnTo>
                      <a:pt x="375265" y="104790"/>
                    </a:lnTo>
                    <a:lnTo>
                      <a:pt x="384269" y="77055"/>
                    </a:lnTo>
                    <a:lnTo>
                      <a:pt x="384269" y="77055"/>
                    </a:lnTo>
                    <a:close/>
                    <a:moveTo>
                      <a:pt x="477143" y="147853"/>
                    </a:moveTo>
                    <a:lnTo>
                      <a:pt x="486253" y="120118"/>
                    </a:lnTo>
                    <a:lnTo>
                      <a:pt x="495257" y="147853"/>
                    </a:lnTo>
                    <a:lnTo>
                      <a:pt x="524366" y="147853"/>
                    </a:lnTo>
                    <a:lnTo>
                      <a:pt x="501435" y="165266"/>
                    </a:lnTo>
                    <a:lnTo>
                      <a:pt x="510440" y="193002"/>
                    </a:lnTo>
                    <a:lnTo>
                      <a:pt x="486881" y="175693"/>
                    </a:lnTo>
                    <a:lnTo>
                      <a:pt x="463217" y="193002"/>
                    </a:lnTo>
                    <a:lnTo>
                      <a:pt x="472222" y="165266"/>
                    </a:lnTo>
                    <a:lnTo>
                      <a:pt x="448873" y="147957"/>
                    </a:lnTo>
                    <a:lnTo>
                      <a:pt x="477143" y="147957"/>
                    </a:lnTo>
                    <a:close/>
                    <a:moveTo>
                      <a:pt x="495257" y="388818"/>
                    </a:moveTo>
                    <a:lnTo>
                      <a:pt x="524366" y="388818"/>
                    </a:lnTo>
                    <a:lnTo>
                      <a:pt x="501435" y="406127"/>
                    </a:lnTo>
                    <a:lnTo>
                      <a:pt x="510440" y="433863"/>
                    </a:lnTo>
                    <a:lnTo>
                      <a:pt x="486881" y="416763"/>
                    </a:lnTo>
                    <a:lnTo>
                      <a:pt x="463217" y="433863"/>
                    </a:lnTo>
                    <a:lnTo>
                      <a:pt x="472222" y="406127"/>
                    </a:lnTo>
                    <a:lnTo>
                      <a:pt x="448873" y="388818"/>
                    </a:lnTo>
                    <a:lnTo>
                      <a:pt x="477981" y="388818"/>
                    </a:lnTo>
                    <a:lnTo>
                      <a:pt x="487090" y="361083"/>
                    </a:lnTo>
                    <a:lnTo>
                      <a:pt x="496095" y="388818"/>
                    </a:lnTo>
                    <a:lnTo>
                      <a:pt x="495362" y="388818"/>
                    </a:lnTo>
                    <a:close/>
                    <a:moveTo>
                      <a:pt x="436936" y="477239"/>
                    </a:moveTo>
                    <a:lnTo>
                      <a:pt x="413378" y="494234"/>
                    </a:lnTo>
                    <a:lnTo>
                      <a:pt x="422382" y="521970"/>
                    </a:lnTo>
                    <a:lnTo>
                      <a:pt x="398823" y="504870"/>
                    </a:lnTo>
                    <a:lnTo>
                      <a:pt x="375265" y="521970"/>
                    </a:lnTo>
                    <a:lnTo>
                      <a:pt x="384269" y="494234"/>
                    </a:lnTo>
                    <a:lnTo>
                      <a:pt x="360711" y="477239"/>
                    </a:lnTo>
                    <a:lnTo>
                      <a:pt x="389819" y="477239"/>
                    </a:lnTo>
                    <a:lnTo>
                      <a:pt x="398823" y="449503"/>
                    </a:lnTo>
                    <a:lnTo>
                      <a:pt x="407828" y="477239"/>
                    </a:lnTo>
                    <a:lnTo>
                      <a:pt x="436936" y="477239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</p:grpSp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id="{5481BD0B-4E59-F5BC-30B0-EE8BD8FEF1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6000" y="638628"/>
            <a:ext cx="10980000" cy="961040"/>
          </a:xfrm>
          <a:prstGeom prst="rect">
            <a:avLst/>
          </a:prstGeom>
        </p:spPr>
        <p:txBody>
          <a:bodyPr lIns="0" anchor="ctr"/>
          <a:lstStyle>
            <a:lvl1pPr>
              <a:defRPr b="1">
                <a:solidFill>
                  <a:srgbClr val="006BA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GB"/>
              <a:t>Click to add title</a:t>
            </a:r>
            <a:endParaRPr lang="en-GR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D6608302-573D-415A-9092-1F825377E55E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05999" y="1703197"/>
            <a:ext cx="10979999" cy="3252676"/>
          </a:xfrm>
          <a:prstGeom prst="rect">
            <a:avLst/>
          </a:prstGeom>
        </p:spPr>
        <p:txBody>
          <a:bodyPr lIns="36000" rIns="3600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32357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Curve Bottom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>
            <a:extLst>
              <a:ext uri="{FF2B5EF4-FFF2-40B4-BE49-F238E27FC236}">
                <a16:creationId xmlns:a16="http://schemas.microsoft.com/office/drawing/2014/main" id="{8F9AD291-D0D0-573A-E522-3CE805C2054D}"/>
              </a:ext>
            </a:extLst>
          </p:cNvPr>
          <p:cNvGrpSpPr/>
          <p:nvPr userDrawn="1"/>
        </p:nvGrpSpPr>
        <p:grpSpPr>
          <a:xfrm>
            <a:off x="7041778" y="5443804"/>
            <a:ext cx="5150223" cy="1414197"/>
            <a:chOff x="7041778" y="5443804"/>
            <a:chExt cx="5150223" cy="1414197"/>
          </a:xfrm>
        </p:grpSpPr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45FE9E64-0C45-E919-9149-F76DFD23A595}"/>
                </a:ext>
              </a:extLst>
            </p:cNvPr>
            <p:cNvSpPr/>
            <p:nvPr userDrawn="1"/>
          </p:nvSpPr>
          <p:spPr>
            <a:xfrm>
              <a:off x="7041778" y="5443804"/>
              <a:ext cx="5150223" cy="1414196"/>
            </a:xfrm>
            <a:custGeom>
              <a:avLst/>
              <a:gdLst>
                <a:gd name="connsiteX0" fmla="*/ 4533196 w 5150223"/>
                <a:gd name="connsiteY0" fmla="*/ 0 h 1414196"/>
                <a:gd name="connsiteX1" fmla="*/ 4903016 w 5150223"/>
                <a:gd name="connsiteY1" fmla="*/ 5201 h 1414196"/>
                <a:gd name="connsiteX2" fmla="*/ 5150223 w 5150223"/>
                <a:gd name="connsiteY2" fmla="*/ 15040 h 1414196"/>
                <a:gd name="connsiteX3" fmla="*/ 5150223 w 5150223"/>
                <a:gd name="connsiteY3" fmla="*/ 103601 h 1414196"/>
                <a:gd name="connsiteX4" fmla="*/ 4926855 w 5150223"/>
                <a:gd name="connsiteY4" fmla="*/ 94495 h 1414196"/>
                <a:gd name="connsiteX5" fmla="*/ 2895915 w 5150223"/>
                <a:gd name="connsiteY5" fmla="*/ 250871 h 1414196"/>
                <a:gd name="connsiteX6" fmla="*/ 1587200 w 5150223"/>
                <a:gd name="connsiteY6" fmla="*/ 811942 h 1414196"/>
                <a:gd name="connsiteX7" fmla="*/ 420801 w 5150223"/>
                <a:gd name="connsiteY7" fmla="*/ 1369715 h 1414196"/>
                <a:gd name="connsiteX8" fmla="*/ 289354 w 5150223"/>
                <a:gd name="connsiteY8" fmla="*/ 1414196 h 1414196"/>
                <a:gd name="connsiteX9" fmla="*/ 0 w 5150223"/>
                <a:gd name="connsiteY9" fmla="*/ 1414196 h 1414196"/>
                <a:gd name="connsiteX10" fmla="*/ 81233 w 5150223"/>
                <a:gd name="connsiteY10" fmla="*/ 1391031 h 1414196"/>
                <a:gd name="connsiteX11" fmla="*/ 1543643 w 5150223"/>
                <a:gd name="connsiteY11" fmla="*/ 734783 h 1414196"/>
                <a:gd name="connsiteX12" fmla="*/ 4533196 w 5150223"/>
                <a:gd name="connsiteY12" fmla="*/ 0 h 1414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150223" h="1414196">
                  <a:moveTo>
                    <a:pt x="4533196" y="0"/>
                  </a:moveTo>
                  <a:cubicBezTo>
                    <a:pt x="4651147" y="0"/>
                    <a:pt x="4774254" y="1695"/>
                    <a:pt x="4903016" y="5201"/>
                  </a:cubicBezTo>
                  <a:lnTo>
                    <a:pt x="5150223" y="15040"/>
                  </a:lnTo>
                  <a:lnTo>
                    <a:pt x="5150223" y="103601"/>
                  </a:lnTo>
                  <a:lnTo>
                    <a:pt x="4926855" y="94495"/>
                  </a:lnTo>
                  <a:cubicBezTo>
                    <a:pt x="4079577" y="69564"/>
                    <a:pt x="3427662" y="120222"/>
                    <a:pt x="2895915" y="250871"/>
                  </a:cubicBezTo>
                  <a:cubicBezTo>
                    <a:pt x="2350294" y="384961"/>
                    <a:pt x="1979637" y="592351"/>
                    <a:pt x="1587200" y="811942"/>
                  </a:cubicBezTo>
                  <a:cubicBezTo>
                    <a:pt x="1263072" y="993305"/>
                    <a:pt x="911866" y="1189819"/>
                    <a:pt x="420801" y="1369715"/>
                  </a:cubicBezTo>
                  <a:lnTo>
                    <a:pt x="289354" y="1414196"/>
                  </a:lnTo>
                  <a:lnTo>
                    <a:pt x="0" y="1414196"/>
                  </a:lnTo>
                  <a:lnTo>
                    <a:pt x="81233" y="1391031"/>
                  </a:lnTo>
                  <a:cubicBezTo>
                    <a:pt x="735441" y="1187003"/>
                    <a:pt x="1158772" y="950072"/>
                    <a:pt x="1543643" y="734783"/>
                  </a:cubicBezTo>
                  <a:cubicBezTo>
                    <a:pt x="2241610" y="343983"/>
                    <a:pt x="2856651" y="0"/>
                    <a:pt x="4533196" y="0"/>
                  </a:cubicBezTo>
                  <a:close/>
                </a:path>
              </a:pathLst>
            </a:custGeom>
            <a:gradFill>
              <a:gsLst>
                <a:gs pos="0">
                  <a:srgbClr val="64B4E6"/>
                </a:gs>
                <a:gs pos="16000">
                  <a:srgbClr val="499BC9"/>
                </a:gs>
                <a:gs pos="40000">
                  <a:srgbClr val="297EA8"/>
                </a:gs>
                <a:gs pos="62000">
                  <a:srgbClr val="12698F"/>
                </a:gs>
                <a:gs pos="83000">
                  <a:srgbClr val="045C81"/>
                </a:gs>
                <a:gs pos="100000">
                  <a:srgbClr val="00587C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R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0E004987-30EC-773A-0A8E-B13E5803B75D}"/>
                </a:ext>
              </a:extLst>
            </p:cNvPr>
            <p:cNvSpPr/>
            <p:nvPr userDrawn="1"/>
          </p:nvSpPr>
          <p:spPr>
            <a:xfrm>
              <a:off x="7329874" y="5532104"/>
              <a:ext cx="4862126" cy="1325897"/>
            </a:xfrm>
            <a:custGeom>
              <a:avLst/>
              <a:gdLst>
                <a:gd name="connsiteX0" fmla="*/ 4202788 w 4862126"/>
                <a:gd name="connsiteY0" fmla="*/ 47 h 1325897"/>
                <a:gd name="connsiteX1" fmla="*/ 4533439 w 4862126"/>
                <a:gd name="connsiteY1" fmla="*/ 3434 h 1325897"/>
                <a:gd name="connsiteX2" fmla="*/ 4862126 w 4862126"/>
                <a:gd name="connsiteY2" fmla="*/ 14547 h 1325897"/>
                <a:gd name="connsiteX3" fmla="*/ 4862126 w 4862126"/>
                <a:gd name="connsiteY3" fmla="*/ 1325897 h 1325897"/>
                <a:gd name="connsiteX4" fmla="*/ 0 w 4862126"/>
                <a:gd name="connsiteY4" fmla="*/ 1325897 h 1325897"/>
                <a:gd name="connsiteX5" fmla="*/ 340982 w 4862126"/>
                <a:gd name="connsiteY5" fmla="*/ 1200828 h 1325897"/>
                <a:gd name="connsiteX6" fmla="*/ 1298999 w 4862126"/>
                <a:gd name="connsiteY6" fmla="*/ 723642 h 1325897"/>
                <a:gd name="connsiteX7" fmla="*/ 2607713 w 4862126"/>
                <a:gd name="connsiteY7" fmla="*/ 162571 h 1325897"/>
                <a:gd name="connsiteX8" fmla="*/ 2607713 w 4862126"/>
                <a:gd name="connsiteY8" fmla="*/ 162467 h 1325897"/>
                <a:gd name="connsiteX9" fmla="*/ 4202788 w 4862126"/>
                <a:gd name="connsiteY9" fmla="*/ 47 h 1325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62126" h="1325897">
                  <a:moveTo>
                    <a:pt x="4202788" y="47"/>
                  </a:moveTo>
                  <a:cubicBezTo>
                    <a:pt x="4309534" y="-252"/>
                    <a:pt x="4419687" y="881"/>
                    <a:pt x="4533439" y="3434"/>
                  </a:cubicBezTo>
                  <a:lnTo>
                    <a:pt x="4862126" y="14547"/>
                  </a:lnTo>
                  <a:lnTo>
                    <a:pt x="4862126" y="1325897"/>
                  </a:lnTo>
                  <a:lnTo>
                    <a:pt x="0" y="1325897"/>
                  </a:lnTo>
                  <a:lnTo>
                    <a:pt x="340982" y="1200828"/>
                  </a:lnTo>
                  <a:cubicBezTo>
                    <a:pt x="726580" y="1043877"/>
                    <a:pt x="1022655" y="878246"/>
                    <a:pt x="1298999" y="723642"/>
                  </a:cubicBezTo>
                  <a:cubicBezTo>
                    <a:pt x="1691435" y="504051"/>
                    <a:pt x="2062093" y="296661"/>
                    <a:pt x="2607713" y="162571"/>
                  </a:cubicBezTo>
                  <a:lnTo>
                    <a:pt x="2607713" y="162467"/>
                  </a:lnTo>
                  <a:cubicBezTo>
                    <a:pt x="3044493" y="55175"/>
                    <a:pt x="3562314" y="1841"/>
                    <a:pt x="4202788" y="4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R"/>
            </a:p>
          </p:txBody>
        </p:sp>
      </p:grpSp>
      <p:grpSp>
        <p:nvGrpSpPr>
          <p:cNvPr id="8" name="Graphic 10">
            <a:extLst>
              <a:ext uri="{FF2B5EF4-FFF2-40B4-BE49-F238E27FC236}">
                <a16:creationId xmlns:a16="http://schemas.microsoft.com/office/drawing/2014/main" id="{A7AB8CC1-1EE5-21DA-6356-945F723426B8}"/>
              </a:ext>
            </a:extLst>
          </p:cNvPr>
          <p:cNvGrpSpPr/>
          <p:nvPr/>
        </p:nvGrpSpPr>
        <p:grpSpPr>
          <a:xfrm>
            <a:off x="9874974" y="5910094"/>
            <a:ext cx="2103115" cy="739683"/>
            <a:chOff x="9874974" y="5910094"/>
            <a:chExt cx="2103115" cy="739683"/>
          </a:xfrm>
        </p:grpSpPr>
        <p:grpSp>
          <p:nvGrpSpPr>
            <p:cNvPr id="9" name="Graphic 10">
              <a:extLst>
                <a:ext uri="{FF2B5EF4-FFF2-40B4-BE49-F238E27FC236}">
                  <a16:creationId xmlns:a16="http://schemas.microsoft.com/office/drawing/2014/main" id="{51B795D5-54B6-9B13-9691-AE5093B8332A}"/>
                </a:ext>
              </a:extLst>
            </p:cNvPr>
            <p:cNvGrpSpPr/>
            <p:nvPr/>
          </p:nvGrpSpPr>
          <p:grpSpPr>
            <a:xfrm>
              <a:off x="9874974" y="5910094"/>
              <a:ext cx="858794" cy="739683"/>
              <a:chOff x="9874974" y="5910094"/>
              <a:chExt cx="858794" cy="739683"/>
            </a:xfrm>
          </p:grpSpPr>
          <p:grpSp>
            <p:nvGrpSpPr>
              <p:cNvPr id="10" name="Graphic 10">
                <a:extLst>
                  <a:ext uri="{FF2B5EF4-FFF2-40B4-BE49-F238E27FC236}">
                    <a16:creationId xmlns:a16="http://schemas.microsoft.com/office/drawing/2014/main" id="{7895A4A3-704A-F296-D4AA-5BE26B783F4E}"/>
                  </a:ext>
                </a:extLst>
              </p:cNvPr>
              <p:cNvGrpSpPr/>
              <p:nvPr/>
            </p:nvGrpSpPr>
            <p:grpSpPr>
              <a:xfrm>
                <a:off x="10086060" y="6059928"/>
                <a:ext cx="647708" cy="426563"/>
                <a:chOff x="10086060" y="6059928"/>
                <a:chExt cx="647708" cy="426563"/>
              </a:xfrm>
              <a:solidFill>
                <a:srgbClr val="003399"/>
              </a:solidFill>
            </p:grpSpPr>
            <p:sp>
              <p:nvSpPr>
                <p:cNvPr id="12" name="Freeform 11">
                  <a:extLst>
                    <a:ext uri="{FF2B5EF4-FFF2-40B4-BE49-F238E27FC236}">
                      <a16:creationId xmlns:a16="http://schemas.microsoft.com/office/drawing/2014/main" id="{D7BDB546-22BE-68B2-6585-51EA2EAD68DF}"/>
                    </a:ext>
                  </a:extLst>
                </p:cNvPr>
                <p:cNvSpPr/>
                <p:nvPr/>
              </p:nvSpPr>
              <p:spPr>
                <a:xfrm>
                  <a:off x="10086060" y="6090375"/>
                  <a:ext cx="70780" cy="90922"/>
                </a:xfrm>
                <a:custGeom>
                  <a:avLst/>
                  <a:gdLst>
                    <a:gd name="connsiteX0" fmla="*/ 17590 w 70780"/>
                    <a:gd name="connsiteY0" fmla="*/ 44940 h 90922"/>
                    <a:gd name="connsiteX1" fmla="*/ 40730 w 70780"/>
                    <a:gd name="connsiteY1" fmla="*/ 72467 h 90922"/>
                    <a:gd name="connsiteX2" fmla="*/ 60729 w 70780"/>
                    <a:gd name="connsiteY2" fmla="*/ 61414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0 w 70780"/>
                    <a:gd name="connsiteY10" fmla="*/ 44940 h 90922"/>
                    <a:gd name="connsiteX11" fmla="*/ 49002 w 70780"/>
                    <a:gd name="connsiteY11" fmla="*/ 29404 h 90922"/>
                    <a:gd name="connsiteX12" fmla="*/ 34448 w 70780"/>
                    <a:gd name="connsiteY12" fmla="*/ 12512 h 90922"/>
                    <a:gd name="connsiteX13" fmla="*/ 16857 w 70780"/>
                    <a:gd name="connsiteY13" fmla="*/ 34617 h 90922"/>
                    <a:gd name="connsiteX14" fmla="*/ 49107 w 70780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0" y="44940"/>
                      </a:moveTo>
                      <a:cubicBezTo>
                        <a:pt x="20417" y="67983"/>
                        <a:pt x="32668" y="72467"/>
                        <a:pt x="40730" y="72467"/>
                      </a:cubicBezTo>
                      <a:cubicBezTo>
                        <a:pt x="49630" y="72467"/>
                        <a:pt x="56332" y="67149"/>
                        <a:pt x="60729" y="61414"/>
                      </a:cubicBezTo>
                      <a:cubicBezTo>
                        <a:pt x="63452" y="57556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0" y="44940"/>
                      </a:lnTo>
                      <a:close/>
                      <a:moveTo>
                        <a:pt x="49002" y="29404"/>
                      </a:moveTo>
                      <a:cubicBezTo>
                        <a:pt x="48374" y="18664"/>
                        <a:pt x="41777" y="12512"/>
                        <a:pt x="34448" y="12512"/>
                      </a:cubicBezTo>
                      <a:cubicBezTo>
                        <a:pt x="22826" y="12512"/>
                        <a:pt x="17695" y="23043"/>
                        <a:pt x="16857" y="34617"/>
                      </a:cubicBezTo>
                      <a:lnTo>
                        <a:pt x="49107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3" name="Freeform 12">
                  <a:extLst>
                    <a:ext uri="{FF2B5EF4-FFF2-40B4-BE49-F238E27FC236}">
                      <a16:creationId xmlns:a16="http://schemas.microsoft.com/office/drawing/2014/main" id="{ECB5195B-4300-A81D-830A-BC2F90D0A19E}"/>
                    </a:ext>
                  </a:extLst>
                </p:cNvPr>
                <p:cNvSpPr/>
                <p:nvPr/>
              </p:nvSpPr>
              <p:spPr>
                <a:xfrm>
                  <a:off x="10165008" y="6090270"/>
                  <a:ext cx="69524" cy="88837"/>
                </a:xfrm>
                <a:custGeom>
                  <a:avLst/>
                  <a:gdLst>
                    <a:gd name="connsiteX0" fmla="*/ 69420 w 69524"/>
                    <a:gd name="connsiteY0" fmla="*/ 85292 h 88837"/>
                    <a:gd name="connsiteX1" fmla="*/ 65755 w 69524"/>
                    <a:gd name="connsiteY1" fmla="*/ 88837 h 88837"/>
                    <a:gd name="connsiteX2" fmla="*/ 52353 w 69524"/>
                    <a:gd name="connsiteY2" fmla="*/ 88837 h 88837"/>
                    <a:gd name="connsiteX3" fmla="*/ 48688 w 69524"/>
                    <a:gd name="connsiteY3" fmla="*/ 84979 h 88837"/>
                    <a:gd name="connsiteX4" fmla="*/ 48688 w 69524"/>
                    <a:gd name="connsiteY4" fmla="*/ 28465 h 88837"/>
                    <a:gd name="connsiteX5" fmla="*/ 34239 w 69524"/>
                    <a:gd name="connsiteY5" fmla="*/ 11470 h 88837"/>
                    <a:gd name="connsiteX6" fmla="*/ 20837 w 69524"/>
                    <a:gd name="connsiteY6" fmla="*/ 25546 h 88837"/>
                    <a:gd name="connsiteX7" fmla="*/ 20837 w 69524"/>
                    <a:gd name="connsiteY7" fmla="*/ 84875 h 88837"/>
                    <a:gd name="connsiteX8" fmla="*/ 16858 w 69524"/>
                    <a:gd name="connsiteY8" fmla="*/ 88837 h 88837"/>
                    <a:gd name="connsiteX9" fmla="*/ 3560 w 69524"/>
                    <a:gd name="connsiteY9" fmla="*/ 88837 h 88837"/>
                    <a:gd name="connsiteX10" fmla="*/ 0 w 69524"/>
                    <a:gd name="connsiteY10" fmla="*/ 85292 h 88837"/>
                    <a:gd name="connsiteX11" fmla="*/ 0 w 69524"/>
                    <a:gd name="connsiteY11" fmla="*/ 19290 h 88837"/>
                    <a:gd name="connsiteX12" fmla="*/ 7853 w 69524"/>
                    <a:gd name="connsiteY12" fmla="*/ 5213 h 88837"/>
                    <a:gd name="connsiteX13" fmla="*/ 36228 w 69524"/>
                    <a:gd name="connsiteY13" fmla="*/ 0 h 88837"/>
                    <a:gd name="connsiteX14" fmla="*/ 61777 w 69524"/>
                    <a:gd name="connsiteY14" fmla="*/ 6569 h 88837"/>
                    <a:gd name="connsiteX15" fmla="*/ 69525 w 69524"/>
                    <a:gd name="connsiteY15" fmla="*/ 26484 h 88837"/>
                    <a:gd name="connsiteX16" fmla="*/ 69525 w 69524"/>
                    <a:gd name="connsiteY16" fmla="*/ 85292 h 88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9524" h="88837">
                      <a:moveTo>
                        <a:pt x="69420" y="85292"/>
                      </a:moveTo>
                      <a:cubicBezTo>
                        <a:pt x="69420" y="88316"/>
                        <a:pt x="68373" y="88837"/>
                        <a:pt x="65755" y="88837"/>
                      </a:cubicBezTo>
                      <a:lnTo>
                        <a:pt x="52353" y="88837"/>
                      </a:lnTo>
                      <a:cubicBezTo>
                        <a:pt x="49002" y="88837"/>
                        <a:pt x="48688" y="87482"/>
                        <a:pt x="48688" y="84979"/>
                      </a:cubicBezTo>
                      <a:lnTo>
                        <a:pt x="48688" y="28465"/>
                      </a:lnTo>
                      <a:cubicBezTo>
                        <a:pt x="48688" y="21792"/>
                        <a:pt x="48479" y="11470"/>
                        <a:pt x="34239" y="11470"/>
                      </a:cubicBezTo>
                      <a:cubicBezTo>
                        <a:pt x="20837" y="11470"/>
                        <a:pt x="20837" y="21688"/>
                        <a:pt x="20837" y="25546"/>
                      </a:cubicBezTo>
                      <a:lnTo>
                        <a:pt x="20837" y="84875"/>
                      </a:lnTo>
                      <a:cubicBezTo>
                        <a:pt x="20837" y="88211"/>
                        <a:pt x="19999" y="88837"/>
                        <a:pt x="16858" y="88837"/>
                      </a:cubicBezTo>
                      <a:lnTo>
                        <a:pt x="3560" y="88837"/>
                      </a:lnTo>
                      <a:cubicBezTo>
                        <a:pt x="838" y="88837"/>
                        <a:pt x="0" y="88211"/>
                        <a:pt x="0" y="85292"/>
                      </a:cubicBezTo>
                      <a:lnTo>
                        <a:pt x="0" y="19290"/>
                      </a:lnTo>
                      <a:cubicBezTo>
                        <a:pt x="0" y="12617"/>
                        <a:pt x="314" y="8759"/>
                        <a:pt x="7853" y="5213"/>
                      </a:cubicBezTo>
                      <a:cubicBezTo>
                        <a:pt x="16753" y="1251"/>
                        <a:pt x="26490" y="0"/>
                        <a:pt x="36228" y="0"/>
                      </a:cubicBezTo>
                      <a:cubicBezTo>
                        <a:pt x="52981" y="0"/>
                        <a:pt x="58845" y="4171"/>
                        <a:pt x="61777" y="6569"/>
                      </a:cubicBezTo>
                      <a:cubicBezTo>
                        <a:pt x="69315" y="12721"/>
                        <a:pt x="69525" y="20645"/>
                        <a:pt x="69525" y="26484"/>
                      </a:cubicBezTo>
                      <a:lnTo>
                        <a:pt x="69525" y="85292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4" name="Freeform 13">
                  <a:extLst>
                    <a:ext uri="{FF2B5EF4-FFF2-40B4-BE49-F238E27FC236}">
                      <a16:creationId xmlns:a16="http://schemas.microsoft.com/office/drawing/2014/main" id="{F128735B-4C74-911C-85B5-3D9371E97F04}"/>
                    </a:ext>
                  </a:extLst>
                </p:cNvPr>
                <p:cNvSpPr/>
                <p:nvPr/>
              </p:nvSpPr>
              <p:spPr>
                <a:xfrm>
                  <a:off x="10238616" y="6068165"/>
                  <a:ext cx="50363" cy="112923"/>
                </a:xfrm>
                <a:custGeom>
                  <a:avLst/>
                  <a:gdLst>
                    <a:gd name="connsiteX0" fmla="*/ 31516 w 50363"/>
                    <a:gd name="connsiteY0" fmla="*/ 33470 h 112923"/>
                    <a:gd name="connsiteX1" fmla="*/ 31516 w 50363"/>
                    <a:gd name="connsiteY1" fmla="*/ 85083 h 112923"/>
                    <a:gd name="connsiteX2" fmla="*/ 42929 w 50363"/>
                    <a:gd name="connsiteY2" fmla="*/ 101141 h 112923"/>
                    <a:gd name="connsiteX3" fmla="*/ 50364 w 50363"/>
                    <a:gd name="connsiteY3" fmla="*/ 105520 h 112923"/>
                    <a:gd name="connsiteX4" fmla="*/ 34239 w 50363"/>
                    <a:gd name="connsiteY4" fmla="*/ 112923 h 112923"/>
                    <a:gd name="connsiteX5" fmla="*/ 15915 w 50363"/>
                    <a:gd name="connsiteY5" fmla="*/ 105520 h 112923"/>
                    <a:gd name="connsiteX6" fmla="*/ 11099 w 50363"/>
                    <a:gd name="connsiteY6" fmla="*/ 88524 h 112923"/>
                    <a:gd name="connsiteX7" fmla="*/ 11099 w 50363"/>
                    <a:gd name="connsiteY7" fmla="*/ 33575 h 112923"/>
                    <a:gd name="connsiteX8" fmla="*/ 3037 w 50363"/>
                    <a:gd name="connsiteY8" fmla="*/ 33575 h 112923"/>
                    <a:gd name="connsiteX9" fmla="*/ 0 w 50363"/>
                    <a:gd name="connsiteY9" fmla="*/ 27006 h 112923"/>
                    <a:gd name="connsiteX10" fmla="*/ 2827 w 50363"/>
                    <a:gd name="connsiteY10" fmla="*/ 24295 h 112923"/>
                    <a:gd name="connsiteX11" fmla="*/ 11099 w 50363"/>
                    <a:gd name="connsiteY11" fmla="*/ 24295 h 112923"/>
                    <a:gd name="connsiteX12" fmla="*/ 11099 w 50363"/>
                    <a:gd name="connsiteY12" fmla="*/ 14910 h 112923"/>
                    <a:gd name="connsiteX13" fmla="*/ 14135 w 50363"/>
                    <a:gd name="connsiteY13" fmla="*/ 9071 h 112923"/>
                    <a:gd name="connsiteX14" fmla="*/ 26176 w 50363"/>
                    <a:gd name="connsiteY14" fmla="*/ 1355 h 112923"/>
                    <a:gd name="connsiteX15" fmla="*/ 29213 w 50363"/>
                    <a:gd name="connsiteY15" fmla="*/ 0 h 112923"/>
                    <a:gd name="connsiteX16" fmla="*/ 31516 w 50363"/>
                    <a:gd name="connsiteY16" fmla="*/ 4692 h 112923"/>
                    <a:gd name="connsiteX17" fmla="*/ 31516 w 50363"/>
                    <a:gd name="connsiteY17" fmla="*/ 24295 h 112923"/>
                    <a:gd name="connsiteX18" fmla="*/ 44291 w 50363"/>
                    <a:gd name="connsiteY18" fmla="*/ 24295 h 112923"/>
                    <a:gd name="connsiteX19" fmla="*/ 47432 w 50363"/>
                    <a:gd name="connsiteY19" fmla="*/ 26589 h 112923"/>
                    <a:gd name="connsiteX20" fmla="*/ 44605 w 50363"/>
                    <a:gd name="connsiteY20" fmla="*/ 33470 h 112923"/>
                    <a:gd name="connsiteX21" fmla="*/ 31516 w 50363"/>
                    <a:gd name="connsiteY21" fmla="*/ 33470 h 1129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50363" h="112923">
                      <a:moveTo>
                        <a:pt x="31516" y="33470"/>
                      </a:moveTo>
                      <a:lnTo>
                        <a:pt x="31516" y="85083"/>
                      </a:lnTo>
                      <a:cubicBezTo>
                        <a:pt x="31516" y="89984"/>
                        <a:pt x="31726" y="100619"/>
                        <a:pt x="42929" y="101141"/>
                      </a:cubicBezTo>
                      <a:cubicBezTo>
                        <a:pt x="47118" y="101141"/>
                        <a:pt x="50364" y="101141"/>
                        <a:pt x="50364" y="105520"/>
                      </a:cubicBezTo>
                      <a:cubicBezTo>
                        <a:pt x="50364" y="110212"/>
                        <a:pt x="40940" y="112923"/>
                        <a:pt x="34239" y="112923"/>
                      </a:cubicBezTo>
                      <a:cubicBezTo>
                        <a:pt x="25130" y="112923"/>
                        <a:pt x="19266" y="109587"/>
                        <a:pt x="15915" y="105520"/>
                      </a:cubicBezTo>
                      <a:cubicBezTo>
                        <a:pt x="11204" y="99785"/>
                        <a:pt x="11099" y="93842"/>
                        <a:pt x="11099" y="88524"/>
                      </a:cubicBezTo>
                      <a:lnTo>
                        <a:pt x="11099" y="33575"/>
                      </a:lnTo>
                      <a:lnTo>
                        <a:pt x="3037" y="33575"/>
                      </a:lnTo>
                      <a:cubicBezTo>
                        <a:pt x="0" y="33575"/>
                        <a:pt x="0" y="32949"/>
                        <a:pt x="0" y="27006"/>
                      </a:cubicBezTo>
                      <a:cubicBezTo>
                        <a:pt x="0" y="25024"/>
                        <a:pt x="629" y="24295"/>
                        <a:pt x="2827" y="24295"/>
                      </a:cubicBezTo>
                      <a:lnTo>
                        <a:pt x="11099" y="24295"/>
                      </a:lnTo>
                      <a:lnTo>
                        <a:pt x="11099" y="14910"/>
                      </a:lnTo>
                      <a:cubicBezTo>
                        <a:pt x="11099" y="11782"/>
                        <a:pt x="11622" y="10948"/>
                        <a:pt x="14135" y="9071"/>
                      </a:cubicBezTo>
                      <a:lnTo>
                        <a:pt x="26176" y="1355"/>
                      </a:lnTo>
                      <a:cubicBezTo>
                        <a:pt x="28061" y="209"/>
                        <a:pt x="28480" y="0"/>
                        <a:pt x="29213" y="0"/>
                      </a:cubicBezTo>
                      <a:cubicBezTo>
                        <a:pt x="31412" y="0"/>
                        <a:pt x="31516" y="2711"/>
                        <a:pt x="31516" y="4692"/>
                      </a:cubicBezTo>
                      <a:lnTo>
                        <a:pt x="31516" y="24295"/>
                      </a:lnTo>
                      <a:lnTo>
                        <a:pt x="44291" y="24295"/>
                      </a:lnTo>
                      <a:cubicBezTo>
                        <a:pt x="46175" y="24295"/>
                        <a:pt x="47432" y="24295"/>
                        <a:pt x="47432" y="26589"/>
                      </a:cubicBezTo>
                      <a:cubicBezTo>
                        <a:pt x="47432" y="32740"/>
                        <a:pt x="47432" y="33470"/>
                        <a:pt x="44605" y="33470"/>
                      </a:cubicBezTo>
                      <a:lnTo>
                        <a:pt x="31516" y="3347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5" name="Freeform 14">
                  <a:extLst>
                    <a:ext uri="{FF2B5EF4-FFF2-40B4-BE49-F238E27FC236}">
                      <a16:creationId xmlns:a16="http://schemas.microsoft.com/office/drawing/2014/main" id="{618EB30B-23CB-CF1D-9B07-B181237E95D5}"/>
                    </a:ext>
                  </a:extLst>
                </p:cNvPr>
                <p:cNvSpPr/>
                <p:nvPr/>
              </p:nvSpPr>
              <p:spPr>
                <a:xfrm>
                  <a:off x="10287932" y="6090375"/>
                  <a:ext cx="70780" cy="90922"/>
                </a:xfrm>
                <a:custGeom>
                  <a:avLst/>
                  <a:gdLst>
                    <a:gd name="connsiteX0" fmla="*/ 17486 w 70780"/>
                    <a:gd name="connsiteY0" fmla="*/ 44940 h 90922"/>
                    <a:gd name="connsiteX1" fmla="*/ 40626 w 70780"/>
                    <a:gd name="connsiteY1" fmla="*/ 72467 h 90922"/>
                    <a:gd name="connsiteX2" fmla="*/ 60624 w 70780"/>
                    <a:gd name="connsiteY2" fmla="*/ 61414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0 w 70780"/>
                    <a:gd name="connsiteY10" fmla="*/ 44940 h 90922"/>
                    <a:gd name="connsiteX11" fmla="*/ 48897 w 70780"/>
                    <a:gd name="connsiteY11" fmla="*/ 29404 h 90922"/>
                    <a:gd name="connsiteX12" fmla="*/ 34343 w 70780"/>
                    <a:gd name="connsiteY12" fmla="*/ 12512 h 90922"/>
                    <a:gd name="connsiteX13" fmla="*/ 16753 w 70780"/>
                    <a:gd name="connsiteY13" fmla="*/ 34617 h 90922"/>
                    <a:gd name="connsiteX14" fmla="*/ 49002 w 70780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486" y="44940"/>
                      </a:moveTo>
                      <a:cubicBezTo>
                        <a:pt x="20313" y="67983"/>
                        <a:pt x="32563" y="72467"/>
                        <a:pt x="40626" y="72467"/>
                      </a:cubicBezTo>
                      <a:cubicBezTo>
                        <a:pt x="49526" y="72467"/>
                        <a:pt x="56227" y="67149"/>
                        <a:pt x="60624" y="61414"/>
                      </a:cubicBezTo>
                      <a:cubicBezTo>
                        <a:pt x="63347" y="57556"/>
                        <a:pt x="64185" y="56618"/>
                        <a:pt x="66383" y="56618"/>
                      </a:cubicBezTo>
                      <a:cubicBezTo>
                        <a:pt x="68582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0" y="44940"/>
                      </a:lnTo>
                      <a:close/>
                      <a:moveTo>
                        <a:pt x="48897" y="29404"/>
                      </a:moveTo>
                      <a:cubicBezTo>
                        <a:pt x="48269" y="18664"/>
                        <a:pt x="41673" y="12512"/>
                        <a:pt x="34343" y="12512"/>
                      </a:cubicBezTo>
                      <a:cubicBezTo>
                        <a:pt x="22721" y="12512"/>
                        <a:pt x="17590" y="23043"/>
                        <a:pt x="16753" y="34617"/>
                      </a:cubicBezTo>
                      <a:lnTo>
                        <a:pt x="49002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6" name="Freeform 15">
                  <a:extLst>
                    <a:ext uri="{FF2B5EF4-FFF2-40B4-BE49-F238E27FC236}">
                      <a16:creationId xmlns:a16="http://schemas.microsoft.com/office/drawing/2014/main" id="{3BEF4EDB-A7C2-9A65-9172-886E8548F29D}"/>
                    </a:ext>
                  </a:extLst>
                </p:cNvPr>
                <p:cNvSpPr/>
                <p:nvPr/>
              </p:nvSpPr>
              <p:spPr>
                <a:xfrm>
                  <a:off x="10366671" y="6090375"/>
                  <a:ext cx="55598" cy="88732"/>
                </a:xfrm>
                <a:custGeom>
                  <a:avLst/>
                  <a:gdLst>
                    <a:gd name="connsiteX0" fmla="*/ 20941 w 55598"/>
                    <a:gd name="connsiteY0" fmla="*/ 85188 h 88732"/>
                    <a:gd name="connsiteX1" fmla="*/ 17381 w 55598"/>
                    <a:gd name="connsiteY1" fmla="*/ 88733 h 88732"/>
                    <a:gd name="connsiteX2" fmla="*/ 3665 w 55598"/>
                    <a:gd name="connsiteY2" fmla="*/ 88733 h 88732"/>
                    <a:gd name="connsiteX3" fmla="*/ 0 w 55598"/>
                    <a:gd name="connsiteY3" fmla="*/ 85188 h 88732"/>
                    <a:gd name="connsiteX4" fmla="*/ 0 w 55598"/>
                    <a:gd name="connsiteY4" fmla="*/ 15328 h 88732"/>
                    <a:gd name="connsiteX5" fmla="*/ 4816 w 55598"/>
                    <a:gd name="connsiteY5" fmla="*/ 5839 h 88732"/>
                    <a:gd name="connsiteX6" fmla="*/ 35495 w 55598"/>
                    <a:gd name="connsiteY6" fmla="*/ 0 h 88732"/>
                    <a:gd name="connsiteX7" fmla="*/ 55599 w 55598"/>
                    <a:gd name="connsiteY7" fmla="*/ 12512 h 88732"/>
                    <a:gd name="connsiteX8" fmla="*/ 46699 w 55598"/>
                    <a:gd name="connsiteY8" fmla="*/ 21584 h 88732"/>
                    <a:gd name="connsiteX9" fmla="*/ 38113 w 55598"/>
                    <a:gd name="connsiteY9" fmla="*/ 15223 h 88732"/>
                    <a:gd name="connsiteX10" fmla="*/ 29736 w 55598"/>
                    <a:gd name="connsiteY10" fmla="*/ 10531 h 88732"/>
                    <a:gd name="connsiteX11" fmla="*/ 20836 w 55598"/>
                    <a:gd name="connsiteY11" fmla="*/ 20541 h 88732"/>
                    <a:gd name="connsiteX12" fmla="*/ 20836 w 55598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598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816" y="5839"/>
                      </a:cubicBezTo>
                      <a:cubicBezTo>
                        <a:pt x="10471" y="2711"/>
                        <a:pt x="22616" y="0"/>
                        <a:pt x="35495" y="0"/>
                      </a:cubicBezTo>
                      <a:cubicBezTo>
                        <a:pt x="45861" y="0"/>
                        <a:pt x="55599" y="2711"/>
                        <a:pt x="55599" y="12512"/>
                      </a:cubicBezTo>
                      <a:cubicBezTo>
                        <a:pt x="55599" y="17517"/>
                        <a:pt x="52039" y="21584"/>
                        <a:pt x="46699" y="21584"/>
                      </a:cubicBezTo>
                      <a:cubicBezTo>
                        <a:pt x="42196" y="21584"/>
                        <a:pt x="40626" y="19081"/>
                        <a:pt x="38113" y="15223"/>
                      </a:cubicBezTo>
                      <a:cubicBezTo>
                        <a:pt x="36647" y="13242"/>
                        <a:pt x="34762" y="10531"/>
                        <a:pt x="29736" y="10531"/>
                      </a:cubicBezTo>
                      <a:cubicBezTo>
                        <a:pt x="21046" y="10531"/>
                        <a:pt x="20836" y="16370"/>
                        <a:pt x="20836" y="20541"/>
                      </a:cubicBezTo>
                      <a:lnTo>
                        <a:pt x="20836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7" name="Freeform 16">
                  <a:extLst>
                    <a:ext uri="{FF2B5EF4-FFF2-40B4-BE49-F238E27FC236}">
                      <a16:creationId xmlns:a16="http://schemas.microsoft.com/office/drawing/2014/main" id="{87F24E2E-8AA5-12B2-3BB7-D6FB84982CCA}"/>
                    </a:ext>
                  </a:extLst>
                </p:cNvPr>
                <p:cNvSpPr/>
                <p:nvPr/>
              </p:nvSpPr>
              <p:spPr>
                <a:xfrm>
                  <a:off x="10424573" y="6090375"/>
                  <a:ext cx="72979" cy="128042"/>
                </a:xfrm>
                <a:custGeom>
                  <a:avLst/>
                  <a:gdLst>
                    <a:gd name="connsiteX0" fmla="*/ 105 w 72979"/>
                    <a:gd name="connsiteY0" fmla="*/ 21688 h 128042"/>
                    <a:gd name="connsiteX1" fmla="*/ 2094 w 72979"/>
                    <a:gd name="connsiteY1" fmla="*/ 10010 h 128042"/>
                    <a:gd name="connsiteX2" fmla="*/ 33925 w 72979"/>
                    <a:gd name="connsiteY2" fmla="*/ 0 h 128042"/>
                    <a:gd name="connsiteX3" fmla="*/ 61776 w 72979"/>
                    <a:gd name="connsiteY3" fmla="*/ 9906 h 128042"/>
                    <a:gd name="connsiteX4" fmla="*/ 72980 w 72979"/>
                    <a:gd name="connsiteY4" fmla="*/ 41812 h 128042"/>
                    <a:gd name="connsiteX5" fmla="*/ 35914 w 72979"/>
                    <a:gd name="connsiteY5" fmla="*/ 90818 h 128042"/>
                    <a:gd name="connsiteX6" fmla="*/ 20627 w 72979"/>
                    <a:gd name="connsiteY6" fmla="*/ 86439 h 128042"/>
                    <a:gd name="connsiteX7" fmla="*/ 20627 w 72979"/>
                    <a:gd name="connsiteY7" fmla="*/ 124497 h 128042"/>
                    <a:gd name="connsiteX8" fmla="*/ 17276 w 72979"/>
                    <a:gd name="connsiteY8" fmla="*/ 128042 h 128042"/>
                    <a:gd name="connsiteX9" fmla="*/ 4188 w 72979"/>
                    <a:gd name="connsiteY9" fmla="*/ 128042 h 128042"/>
                    <a:gd name="connsiteX10" fmla="*/ 0 w 72979"/>
                    <a:gd name="connsiteY10" fmla="*/ 124497 h 128042"/>
                    <a:gd name="connsiteX11" fmla="*/ 0 w 72979"/>
                    <a:gd name="connsiteY11" fmla="*/ 21688 h 128042"/>
                    <a:gd name="connsiteX12" fmla="*/ 20732 w 72979"/>
                    <a:gd name="connsiteY12" fmla="*/ 73510 h 128042"/>
                    <a:gd name="connsiteX13" fmla="*/ 32668 w 72979"/>
                    <a:gd name="connsiteY13" fmla="*/ 77368 h 128042"/>
                    <a:gd name="connsiteX14" fmla="*/ 51829 w 72979"/>
                    <a:gd name="connsiteY14" fmla="*/ 44940 h 128042"/>
                    <a:gd name="connsiteX15" fmla="*/ 31202 w 72979"/>
                    <a:gd name="connsiteY15" fmla="*/ 12199 h 128042"/>
                    <a:gd name="connsiteX16" fmla="*/ 20836 w 72979"/>
                    <a:gd name="connsiteY16" fmla="*/ 23878 h 128042"/>
                    <a:gd name="connsiteX17" fmla="*/ 20836 w 72979"/>
                    <a:gd name="connsiteY17" fmla="*/ 73510 h 1280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72979" h="128042">
                      <a:moveTo>
                        <a:pt x="105" y="21688"/>
                      </a:moveTo>
                      <a:cubicBezTo>
                        <a:pt x="105" y="15119"/>
                        <a:pt x="105" y="12617"/>
                        <a:pt x="2094" y="10010"/>
                      </a:cubicBezTo>
                      <a:cubicBezTo>
                        <a:pt x="5445" y="5213"/>
                        <a:pt x="19056" y="0"/>
                        <a:pt x="33925" y="0"/>
                      </a:cubicBezTo>
                      <a:cubicBezTo>
                        <a:pt x="38636" y="0"/>
                        <a:pt x="52248" y="313"/>
                        <a:pt x="61776" y="9906"/>
                      </a:cubicBezTo>
                      <a:cubicBezTo>
                        <a:pt x="68478" y="16474"/>
                        <a:pt x="72980" y="27944"/>
                        <a:pt x="72980" y="41812"/>
                      </a:cubicBezTo>
                      <a:cubicBezTo>
                        <a:pt x="72980" y="64751"/>
                        <a:pt x="61044" y="90818"/>
                        <a:pt x="35914" y="90818"/>
                      </a:cubicBezTo>
                      <a:cubicBezTo>
                        <a:pt x="30050" y="90818"/>
                        <a:pt x="25548" y="89671"/>
                        <a:pt x="20627" y="86439"/>
                      </a:cubicBezTo>
                      <a:lnTo>
                        <a:pt x="20627" y="124497"/>
                      </a:lnTo>
                      <a:cubicBezTo>
                        <a:pt x="20627" y="127208"/>
                        <a:pt x="19790" y="128042"/>
                        <a:pt x="17276" y="128042"/>
                      </a:cubicBezTo>
                      <a:lnTo>
                        <a:pt x="4188" y="128042"/>
                      </a:lnTo>
                      <a:cubicBezTo>
                        <a:pt x="1466" y="128042"/>
                        <a:pt x="0" y="127729"/>
                        <a:pt x="0" y="124497"/>
                      </a:cubicBezTo>
                      <a:lnTo>
                        <a:pt x="0" y="21688"/>
                      </a:lnTo>
                      <a:close/>
                      <a:moveTo>
                        <a:pt x="20732" y="73510"/>
                      </a:moveTo>
                      <a:cubicBezTo>
                        <a:pt x="26281" y="76846"/>
                        <a:pt x="30679" y="77368"/>
                        <a:pt x="32668" y="77368"/>
                      </a:cubicBezTo>
                      <a:cubicBezTo>
                        <a:pt x="45128" y="77368"/>
                        <a:pt x="51829" y="62978"/>
                        <a:pt x="51829" y="44940"/>
                      </a:cubicBezTo>
                      <a:cubicBezTo>
                        <a:pt x="51829" y="21688"/>
                        <a:pt x="41777" y="12199"/>
                        <a:pt x="31202" y="12199"/>
                      </a:cubicBezTo>
                      <a:cubicBezTo>
                        <a:pt x="20627" y="12199"/>
                        <a:pt x="20836" y="19185"/>
                        <a:pt x="20836" y="23878"/>
                      </a:cubicBezTo>
                      <a:lnTo>
                        <a:pt x="20836" y="7351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8" name="Freeform 17">
                  <a:extLst>
                    <a:ext uri="{FF2B5EF4-FFF2-40B4-BE49-F238E27FC236}">
                      <a16:creationId xmlns:a16="http://schemas.microsoft.com/office/drawing/2014/main" id="{5398C9AF-160B-86AA-0377-0F47E4058FA0}"/>
                    </a:ext>
                  </a:extLst>
                </p:cNvPr>
                <p:cNvSpPr/>
                <p:nvPr/>
              </p:nvSpPr>
              <p:spPr>
                <a:xfrm>
                  <a:off x="10506976" y="6090375"/>
                  <a:ext cx="55598" cy="88732"/>
                </a:xfrm>
                <a:custGeom>
                  <a:avLst/>
                  <a:gdLst>
                    <a:gd name="connsiteX0" fmla="*/ 20941 w 55598"/>
                    <a:gd name="connsiteY0" fmla="*/ 85188 h 88732"/>
                    <a:gd name="connsiteX1" fmla="*/ 17381 w 55598"/>
                    <a:gd name="connsiteY1" fmla="*/ 88733 h 88732"/>
                    <a:gd name="connsiteX2" fmla="*/ 3665 w 55598"/>
                    <a:gd name="connsiteY2" fmla="*/ 88733 h 88732"/>
                    <a:gd name="connsiteX3" fmla="*/ 0 w 55598"/>
                    <a:gd name="connsiteY3" fmla="*/ 85188 h 88732"/>
                    <a:gd name="connsiteX4" fmla="*/ 0 w 55598"/>
                    <a:gd name="connsiteY4" fmla="*/ 15328 h 88732"/>
                    <a:gd name="connsiteX5" fmla="*/ 4817 w 55598"/>
                    <a:gd name="connsiteY5" fmla="*/ 5839 h 88732"/>
                    <a:gd name="connsiteX6" fmla="*/ 35495 w 55598"/>
                    <a:gd name="connsiteY6" fmla="*/ 0 h 88732"/>
                    <a:gd name="connsiteX7" fmla="*/ 55599 w 55598"/>
                    <a:gd name="connsiteY7" fmla="*/ 12512 h 88732"/>
                    <a:gd name="connsiteX8" fmla="*/ 46699 w 55598"/>
                    <a:gd name="connsiteY8" fmla="*/ 21584 h 88732"/>
                    <a:gd name="connsiteX9" fmla="*/ 38113 w 55598"/>
                    <a:gd name="connsiteY9" fmla="*/ 15223 h 88732"/>
                    <a:gd name="connsiteX10" fmla="*/ 29736 w 55598"/>
                    <a:gd name="connsiteY10" fmla="*/ 10531 h 88732"/>
                    <a:gd name="connsiteX11" fmla="*/ 20837 w 55598"/>
                    <a:gd name="connsiteY11" fmla="*/ 20541 h 88732"/>
                    <a:gd name="connsiteX12" fmla="*/ 20837 w 55598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598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817" y="5839"/>
                      </a:cubicBezTo>
                      <a:cubicBezTo>
                        <a:pt x="10575" y="2711"/>
                        <a:pt x="22616" y="0"/>
                        <a:pt x="35495" y="0"/>
                      </a:cubicBezTo>
                      <a:cubicBezTo>
                        <a:pt x="45861" y="0"/>
                        <a:pt x="55599" y="2711"/>
                        <a:pt x="55599" y="12512"/>
                      </a:cubicBezTo>
                      <a:cubicBezTo>
                        <a:pt x="55599" y="17517"/>
                        <a:pt x="52039" y="21584"/>
                        <a:pt x="46699" y="21584"/>
                      </a:cubicBezTo>
                      <a:cubicBezTo>
                        <a:pt x="42196" y="21584"/>
                        <a:pt x="40626" y="19081"/>
                        <a:pt x="38113" y="15223"/>
                      </a:cubicBezTo>
                      <a:cubicBezTo>
                        <a:pt x="36647" y="13242"/>
                        <a:pt x="34762" y="10531"/>
                        <a:pt x="29736" y="10531"/>
                      </a:cubicBezTo>
                      <a:cubicBezTo>
                        <a:pt x="21046" y="10531"/>
                        <a:pt x="20837" y="16370"/>
                        <a:pt x="20837" y="20541"/>
                      </a:cubicBezTo>
                      <a:lnTo>
                        <a:pt x="20837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9" name="Freeform 18">
                  <a:extLst>
                    <a:ext uri="{FF2B5EF4-FFF2-40B4-BE49-F238E27FC236}">
                      <a16:creationId xmlns:a16="http://schemas.microsoft.com/office/drawing/2014/main" id="{9C9BE05E-E13C-090A-553D-420BF0BCBBC0}"/>
                    </a:ext>
                  </a:extLst>
                </p:cNvPr>
                <p:cNvSpPr/>
                <p:nvPr/>
              </p:nvSpPr>
              <p:spPr>
                <a:xfrm>
                  <a:off x="10563936" y="6059928"/>
                  <a:ext cx="22309" cy="119075"/>
                </a:xfrm>
                <a:custGeom>
                  <a:avLst/>
                  <a:gdLst>
                    <a:gd name="connsiteX0" fmla="*/ 11413 w 22309"/>
                    <a:gd name="connsiteY0" fmla="*/ 20541 h 119075"/>
                    <a:gd name="connsiteX1" fmla="*/ 0 w 22309"/>
                    <a:gd name="connsiteY1" fmla="*/ 10531 h 119075"/>
                    <a:gd name="connsiteX2" fmla="*/ 11413 w 22309"/>
                    <a:gd name="connsiteY2" fmla="*/ 0 h 119075"/>
                    <a:gd name="connsiteX3" fmla="*/ 22302 w 22309"/>
                    <a:gd name="connsiteY3" fmla="*/ 10010 h 119075"/>
                    <a:gd name="connsiteX4" fmla="*/ 11413 w 22309"/>
                    <a:gd name="connsiteY4" fmla="*/ 20541 h 119075"/>
                    <a:gd name="connsiteX5" fmla="*/ 21988 w 22309"/>
                    <a:gd name="connsiteY5" fmla="*/ 115426 h 119075"/>
                    <a:gd name="connsiteX6" fmla="*/ 18323 w 22309"/>
                    <a:gd name="connsiteY6" fmla="*/ 119075 h 119075"/>
                    <a:gd name="connsiteX7" fmla="*/ 3770 w 22309"/>
                    <a:gd name="connsiteY7" fmla="*/ 119075 h 119075"/>
                    <a:gd name="connsiteX8" fmla="*/ 942 w 22309"/>
                    <a:gd name="connsiteY8" fmla="*/ 115530 h 119075"/>
                    <a:gd name="connsiteX9" fmla="*/ 942 w 22309"/>
                    <a:gd name="connsiteY9" fmla="*/ 35973 h 119075"/>
                    <a:gd name="connsiteX10" fmla="*/ 4084 w 22309"/>
                    <a:gd name="connsiteY10" fmla="*/ 32428 h 119075"/>
                    <a:gd name="connsiteX11" fmla="*/ 18323 w 22309"/>
                    <a:gd name="connsiteY11" fmla="*/ 32428 h 119075"/>
                    <a:gd name="connsiteX12" fmla="*/ 21988 w 22309"/>
                    <a:gd name="connsiteY12" fmla="*/ 36077 h 119075"/>
                    <a:gd name="connsiteX13" fmla="*/ 21988 w 22309"/>
                    <a:gd name="connsiteY13" fmla="*/ 115321 h 119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2309" h="119075">
                      <a:moveTo>
                        <a:pt x="11413" y="20541"/>
                      </a:moveTo>
                      <a:cubicBezTo>
                        <a:pt x="4398" y="20541"/>
                        <a:pt x="0" y="16370"/>
                        <a:pt x="0" y="10531"/>
                      </a:cubicBezTo>
                      <a:cubicBezTo>
                        <a:pt x="0" y="4692"/>
                        <a:pt x="3979" y="0"/>
                        <a:pt x="11413" y="0"/>
                      </a:cubicBezTo>
                      <a:cubicBezTo>
                        <a:pt x="18847" y="0"/>
                        <a:pt x="22198" y="4692"/>
                        <a:pt x="22302" y="10010"/>
                      </a:cubicBezTo>
                      <a:cubicBezTo>
                        <a:pt x="22512" y="16162"/>
                        <a:pt x="17905" y="20541"/>
                        <a:pt x="11413" y="20541"/>
                      </a:cubicBezTo>
                      <a:moveTo>
                        <a:pt x="21988" y="115426"/>
                      </a:moveTo>
                      <a:cubicBezTo>
                        <a:pt x="21988" y="118137"/>
                        <a:pt x="21674" y="119075"/>
                        <a:pt x="18323" y="119075"/>
                      </a:cubicBezTo>
                      <a:lnTo>
                        <a:pt x="3770" y="119075"/>
                      </a:lnTo>
                      <a:cubicBezTo>
                        <a:pt x="1047" y="119075"/>
                        <a:pt x="942" y="118241"/>
                        <a:pt x="942" y="115530"/>
                      </a:cubicBezTo>
                      <a:lnTo>
                        <a:pt x="942" y="35973"/>
                      </a:lnTo>
                      <a:cubicBezTo>
                        <a:pt x="942" y="33679"/>
                        <a:pt x="1256" y="32428"/>
                        <a:pt x="4084" y="32428"/>
                      </a:cubicBezTo>
                      <a:lnTo>
                        <a:pt x="18323" y="32428"/>
                      </a:lnTo>
                      <a:cubicBezTo>
                        <a:pt x="21465" y="32428"/>
                        <a:pt x="21883" y="33262"/>
                        <a:pt x="21988" y="36077"/>
                      </a:cubicBezTo>
                      <a:lnTo>
                        <a:pt x="21988" y="115321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0" name="Freeform 19">
                  <a:extLst>
                    <a:ext uri="{FF2B5EF4-FFF2-40B4-BE49-F238E27FC236}">
                      <a16:creationId xmlns:a16="http://schemas.microsoft.com/office/drawing/2014/main" id="{C9D3837E-D8A8-8878-E6BF-4F74AA4CF8B0}"/>
                    </a:ext>
                  </a:extLst>
                </p:cNvPr>
                <p:cNvSpPr/>
                <p:nvPr/>
              </p:nvSpPr>
              <p:spPr>
                <a:xfrm>
                  <a:off x="10595243" y="6090375"/>
                  <a:ext cx="61357" cy="90922"/>
                </a:xfrm>
                <a:custGeom>
                  <a:avLst/>
                  <a:gdLst>
                    <a:gd name="connsiteX0" fmla="*/ 41568 w 61357"/>
                    <a:gd name="connsiteY0" fmla="*/ 38892 h 90922"/>
                    <a:gd name="connsiteX1" fmla="*/ 61357 w 61357"/>
                    <a:gd name="connsiteY1" fmla="*/ 64647 h 90922"/>
                    <a:gd name="connsiteX2" fmla="*/ 31202 w 61357"/>
                    <a:gd name="connsiteY2" fmla="*/ 90922 h 90922"/>
                    <a:gd name="connsiteX3" fmla="*/ 0 w 61357"/>
                    <a:gd name="connsiteY3" fmla="*/ 70694 h 90922"/>
                    <a:gd name="connsiteX4" fmla="*/ 8586 w 61357"/>
                    <a:gd name="connsiteY4" fmla="*/ 61623 h 90922"/>
                    <a:gd name="connsiteX5" fmla="*/ 18009 w 61357"/>
                    <a:gd name="connsiteY5" fmla="*/ 68192 h 90922"/>
                    <a:gd name="connsiteX6" fmla="*/ 31726 w 61357"/>
                    <a:gd name="connsiteY6" fmla="*/ 78202 h 90922"/>
                    <a:gd name="connsiteX7" fmla="*/ 42301 w 61357"/>
                    <a:gd name="connsiteY7" fmla="*/ 67879 h 90922"/>
                    <a:gd name="connsiteX8" fmla="*/ 36961 w 61357"/>
                    <a:gd name="connsiteY8" fmla="*/ 57556 h 90922"/>
                    <a:gd name="connsiteX9" fmla="*/ 20208 w 61357"/>
                    <a:gd name="connsiteY9" fmla="*/ 49006 h 90922"/>
                    <a:gd name="connsiteX10" fmla="*/ 1780 w 61357"/>
                    <a:gd name="connsiteY10" fmla="*/ 24607 h 90922"/>
                    <a:gd name="connsiteX11" fmla="*/ 30993 w 61357"/>
                    <a:gd name="connsiteY11" fmla="*/ 0 h 90922"/>
                    <a:gd name="connsiteX12" fmla="*/ 58844 w 61357"/>
                    <a:gd name="connsiteY12" fmla="*/ 17934 h 90922"/>
                    <a:gd name="connsiteX13" fmla="*/ 50782 w 61357"/>
                    <a:gd name="connsiteY13" fmla="*/ 26171 h 90922"/>
                    <a:gd name="connsiteX14" fmla="*/ 41568 w 61357"/>
                    <a:gd name="connsiteY14" fmla="*/ 19290 h 90922"/>
                    <a:gd name="connsiteX15" fmla="*/ 30155 w 61357"/>
                    <a:gd name="connsiteY15" fmla="*/ 11053 h 90922"/>
                    <a:gd name="connsiteX16" fmla="*/ 20103 w 61357"/>
                    <a:gd name="connsiteY16" fmla="*/ 21062 h 90922"/>
                    <a:gd name="connsiteX17" fmla="*/ 33401 w 61357"/>
                    <a:gd name="connsiteY17" fmla="*/ 35139 h 90922"/>
                    <a:gd name="connsiteX18" fmla="*/ 41777 w 61357"/>
                    <a:gd name="connsiteY18" fmla="*/ 38997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61357" h="90922">
                      <a:moveTo>
                        <a:pt x="41568" y="38892"/>
                      </a:moveTo>
                      <a:cubicBezTo>
                        <a:pt x="49316" y="42542"/>
                        <a:pt x="61357" y="48589"/>
                        <a:pt x="61357" y="64647"/>
                      </a:cubicBezTo>
                      <a:cubicBezTo>
                        <a:pt x="61357" y="74031"/>
                        <a:pt x="56122" y="90922"/>
                        <a:pt x="31202" y="90922"/>
                      </a:cubicBezTo>
                      <a:cubicBezTo>
                        <a:pt x="8062" y="90922"/>
                        <a:pt x="0" y="77368"/>
                        <a:pt x="0" y="70694"/>
                      </a:cubicBezTo>
                      <a:cubicBezTo>
                        <a:pt x="0" y="65689"/>
                        <a:pt x="3664" y="61623"/>
                        <a:pt x="8586" y="61623"/>
                      </a:cubicBezTo>
                      <a:cubicBezTo>
                        <a:pt x="13507" y="61623"/>
                        <a:pt x="15601" y="64959"/>
                        <a:pt x="18009" y="68192"/>
                      </a:cubicBezTo>
                      <a:cubicBezTo>
                        <a:pt x="21988" y="73927"/>
                        <a:pt x="25024" y="78202"/>
                        <a:pt x="31726" y="78202"/>
                      </a:cubicBezTo>
                      <a:cubicBezTo>
                        <a:pt x="37799" y="78202"/>
                        <a:pt x="42301" y="74031"/>
                        <a:pt x="42301" y="67879"/>
                      </a:cubicBezTo>
                      <a:cubicBezTo>
                        <a:pt x="42301" y="62144"/>
                        <a:pt x="38636" y="59016"/>
                        <a:pt x="36961" y="57556"/>
                      </a:cubicBezTo>
                      <a:cubicBezTo>
                        <a:pt x="34658" y="55888"/>
                        <a:pt x="24396" y="50987"/>
                        <a:pt x="20208" y="49006"/>
                      </a:cubicBezTo>
                      <a:cubicBezTo>
                        <a:pt x="15182" y="46712"/>
                        <a:pt x="1780" y="40144"/>
                        <a:pt x="1780" y="24607"/>
                      </a:cubicBezTo>
                      <a:cubicBezTo>
                        <a:pt x="1780" y="12721"/>
                        <a:pt x="9633" y="0"/>
                        <a:pt x="30993" y="0"/>
                      </a:cubicBezTo>
                      <a:cubicBezTo>
                        <a:pt x="52353" y="0"/>
                        <a:pt x="58844" y="11157"/>
                        <a:pt x="58844" y="17934"/>
                      </a:cubicBezTo>
                      <a:cubicBezTo>
                        <a:pt x="58844" y="22626"/>
                        <a:pt x="55494" y="26171"/>
                        <a:pt x="50782" y="26171"/>
                      </a:cubicBezTo>
                      <a:cubicBezTo>
                        <a:pt x="45547" y="26171"/>
                        <a:pt x="43348" y="22522"/>
                        <a:pt x="41568" y="19290"/>
                      </a:cubicBezTo>
                      <a:cubicBezTo>
                        <a:pt x="39893" y="16162"/>
                        <a:pt x="37066" y="11053"/>
                        <a:pt x="30155" y="11053"/>
                      </a:cubicBezTo>
                      <a:cubicBezTo>
                        <a:pt x="23244" y="11053"/>
                        <a:pt x="20103" y="16787"/>
                        <a:pt x="20103" y="21062"/>
                      </a:cubicBezTo>
                      <a:cubicBezTo>
                        <a:pt x="20103" y="29404"/>
                        <a:pt x="27537" y="32636"/>
                        <a:pt x="33401" y="35139"/>
                      </a:cubicBezTo>
                      <a:lnTo>
                        <a:pt x="41777" y="38997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1" name="Freeform 20">
                  <a:extLst>
                    <a:ext uri="{FF2B5EF4-FFF2-40B4-BE49-F238E27FC236}">
                      <a16:creationId xmlns:a16="http://schemas.microsoft.com/office/drawing/2014/main" id="{76CC5378-D57E-BCC3-4F84-6AEDB3BE5A0B}"/>
                    </a:ext>
                  </a:extLst>
                </p:cNvPr>
                <p:cNvSpPr/>
                <p:nvPr/>
              </p:nvSpPr>
              <p:spPr>
                <a:xfrm>
                  <a:off x="10662987" y="6090375"/>
                  <a:ext cx="70781" cy="90922"/>
                </a:xfrm>
                <a:custGeom>
                  <a:avLst/>
                  <a:gdLst>
                    <a:gd name="connsiteX0" fmla="*/ 17591 w 70781"/>
                    <a:gd name="connsiteY0" fmla="*/ 44940 h 90922"/>
                    <a:gd name="connsiteX1" fmla="*/ 40731 w 70781"/>
                    <a:gd name="connsiteY1" fmla="*/ 72467 h 90922"/>
                    <a:gd name="connsiteX2" fmla="*/ 60729 w 70781"/>
                    <a:gd name="connsiteY2" fmla="*/ 61414 h 90922"/>
                    <a:gd name="connsiteX3" fmla="*/ 66384 w 70781"/>
                    <a:gd name="connsiteY3" fmla="*/ 56618 h 90922"/>
                    <a:gd name="connsiteX4" fmla="*/ 70781 w 70781"/>
                    <a:gd name="connsiteY4" fmla="*/ 61831 h 90922"/>
                    <a:gd name="connsiteX5" fmla="*/ 37590 w 70781"/>
                    <a:gd name="connsiteY5" fmla="*/ 90922 h 90922"/>
                    <a:gd name="connsiteX6" fmla="*/ 0 w 70781"/>
                    <a:gd name="connsiteY6" fmla="*/ 45253 h 90922"/>
                    <a:gd name="connsiteX7" fmla="*/ 37590 w 70781"/>
                    <a:gd name="connsiteY7" fmla="*/ 0 h 90922"/>
                    <a:gd name="connsiteX8" fmla="*/ 69944 w 70781"/>
                    <a:gd name="connsiteY8" fmla="*/ 31385 h 90922"/>
                    <a:gd name="connsiteX9" fmla="*/ 64080 w 70781"/>
                    <a:gd name="connsiteY9" fmla="*/ 38058 h 90922"/>
                    <a:gd name="connsiteX10" fmla="*/ 17591 w 70781"/>
                    <a:gd name="connsiteY10" fmla="*/ 44940 h 90922"/>
                    <a:gd name="connsiteX11" fmla="*/ 49002 w 70781"/>
                    <a:gd name="connsiteY11" fmla="*/ 29404 h 90922"/>
                    <a:gd name="connsiteX12" fmla="*/ 34448 w 70781"/>
                    <a:gd name="connsiteY12" fmla="*/ 12512 h 90922"/>
                    <a:gd name="connsiteX13" fmla="*/ 16858 w 70781"/>
                    <a:gd name="connsiteY13" fmla="*/ 34617 h 90922"/>
                    <a:gd name="connsiteX14" fmla="*/ 49107 w 70781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1" h="90922">
                      <a:moveTo>
                        <a:pt x="17591" y="44940"/>
                      </a:moveTo>
                      <a:cubicBezTo>
                        <a:pt x="20418" y="67983"/>
                        <a:pt x="32668" y="72467"/>
                        <a:pt x="40731" y="72467"/>
                      </a:cubicBezTo>
                      <a:cubicBezTo>
                        <a:pt x="49631" y="72467"/>
                        <a:pt x="56332" y="67149"/>
                        <a:pt x="60729" y="61414"/>
                      </a:cubicBezTo>
                      <a:cubicBezTo>
                        <a:pt x="63452" y="57556"/>
                        <a:pt x="64289" y="56618"/>
                        <a:pt x="66384" y="56618"/>
                      </a:cubicBezTo>
                      <a:cubicBezTo>
                        <a:pt x="68478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90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90" y="0"/>
                      </a:cubicBezTo>
                      <a:cubicBezTo>
                        <a:pt x="63766" y="0"/>
                        <a:pt x="69944" y="23356"/>
                        <a:pt x="69944" y="31385"/>
                      </a:cubicBezTo>
                      <a:cubicBezTo>
                        <a:pt x="69944" y="37224"/>
                        <a:pt x="66070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9002" y="29404"/>
                      </a:moveTo>
                      <a:cubicBezTo>
                        <a:pt x="48374" y="18664"/>
                        <a:pt x="41778" y="12512"/>
                        <a:pt x="34448" y="12512"/>
                      </a:cubicBezTo>
                      <a:cubicBezTo>
                        <a:pt x="22826" y="12512"/>
                        <a:pt x="17695" y="23043"/>
                        <a:pt x="16858" y="34617"/>
                      </a:cubicBezTo>
                      <a:lnTo>
                        <a:pt x="49107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2" name="Freeform 21">
                  <a:extLst>
                    <a:ext uri="{FF2B5EF4-FFF2-40B4-BE49-F238E27FC236}">
                      <a16:creationId xmlns:a16="http://schemas.microsoft.com/office/drawing/2014/main" id="{140402CC-9A2A-9106-881C-779D7985858E}"/>
                    </a:ext>
                  </a:extLst>
                </p:cNvPr>
                <p:cNvSpPr/>
                <p:nvPr/>
              </p:nvSpPr>
              <p:spPr>
                <a:xfrm>
                  <a:off x="10086060" y="6242816"/>
                  <a:ext cx="70780" cy="90922"/>
                </a:xfrm>
                <a:custGeom>
                  <a:avLst/>
                  <a:gdLst>
                    <a:gd name="connsiteX0" fmla="*/ 17590 w 70780"/>
                    <a:gd name="connsiteY0" fmla="*/ 45044 h 90922"/>
                    <a:gd name="connsiteX1" fmla="*/ 40730 w 70780"/>
                    <a:gd name="connsiteY1" fmla="*/ 72571 h 90922"/>
                    <a:gd name="connsiteX2" fmla="*/ 60729 w 70780"/>
                    <a:gd name="connsiteY2" fmla="*/ 61519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0 w 70780"/>
                    <a:gd name="connsiteY10" fmla="*/ 44940 h 90922"/>
                    <a:gd name="connsiteX11" fmla="*/ 49002 w 70780"/>
                    <a:gd name="connsiteY11" fmla="*/ 29508 h 90922"/>
                    <a:gd name="connsiteX12" fmla="*/ 34448 w 70780"/>
                    <a:gd name="connsiteY12" fmla="*/ 12617 h 90922"/>
                    <a:gd name="connsiteX13" fmla="*/ 16857 w 70780"/>
                    <a:gd name="connsiteY13" fmla="*/ 34722 h 90922"/>
                    <a:gd name="connsiteX14" fmla="*/ 49107 w 70780"/>
                    <a:gd name="connsiteY14" fmla="*/ 295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0" y="45044"/>
                      </a:moveTo>
                      <a:cubicBezTo>
                        <a:pt x="20417" y="68088"/>
                        <a:pt x="32668" y="72571"/>
                        <a:pt x="40730" y="72571"/>
                      </a:cubicBezTo>
                      <a:cubicBezTo>
                        <a:pt x="49630" y="72571"/>
                        <a:pt x="56332" y="67253"/>
                        <a:pt x="60729" y="61519"/>
                      </a:cubicBezTo>
                      <a:cubicBezTo>
                        <a:pt x="63452" y="57661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0" y="44940"/>
                      </a:lnTo>
                      <a:close/>
                      <a:moveTo>
                        <a:pt x="49002" y="29508"/>
                      </a:moveTo>
                      <a:cubicBezTo>
                        <a:pt x="48374" y="18768"/>
                        <a:pt x="41777" y="12617"/>
                        <a:pt x="34448" y="12617"/>
                      </a:cubicBezTo>
                      <a:cubicBezTo>
                        <a:pt x="22826" y="12617"/>
                        <a:pt x="17695" y="23148"/>
                        <a:pt x="16857" y="34722"/>
                      </a:cubicBezTo>
                      <a:lnTo>
                        <a:pt x="49107" y="2950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3" name="Freeform 22">
                  <a:extLst>
                    <a:ext uri="{FF2B5EF4-FFF2-40B4-BE49-F238E27FC236}">
                      <a16:creationId xmlns:a16="http://schemas.microsoft.com/office/drawing/2014/main" id="{4D2842E3-3537-88A5-5DF0-1CE20195F276}"/>
                    </a:ext>
                  </a:extLst>
                </p:cNvPr>
                <p:cNvSpPr/>
                <p:nvPr/>
              </p:nvSpPr>
              <p:spPr>
                <a:xfrm>
                  <a:off x="10164694" y="6245214"/>
                  <a:ext cx="70048" cy="88732"/>
                </a:xfrm>
                <a:custGeom>
                  <a:avLst/>
                  <a:gdLst>
                    <a:gd name="connsiteX0" fmla="*/ 70048 w 70048"/>
                    <a:gd name="connsiteY0" fmla="*/ 65794 h 88732"/>
                    <a:gd name="connsiteX1" fmla="*/ 63452 w 70048"/>
                    <a:gd name="connsiteY1" fmla="*/ 82164 h 88732"/>
                    <a:gd name="connsiteX2" fmla="*/ 34448 w 70048"/>
                    <a:gd name="connsiteY2" fmla="*/ 88733 h 88732"/>
                    <a:gd name="connsiteX3" fmla="*/ 0 w 70048"/>
                    <a:gd name="connsiteY3" fmla="*/ 61519 h 88732"/>
                    <a:gd name="connsiteX4" fmla="*/ 0 w 70048"/>
                    <a:gd name="connsiteY4" fmla="*/ 3232 h 88732"/>
                    <a:gd name="connsiteX5" fmla="*/ 3560 w 70048"/>
                    <a:gd name="connsiteY5" fmla="*/ 104 h 88732"/>
                    <a:gd name="connsiteX6" fmla="*/ 17277 w 70048"/>
                    <a:gd name="connsiteY6" fmla="*/ 104 h 88732"/>
                    <a:gd name="connsiteX7" fmla="*/ 20941 w 70048"/>
                    <a:gd name="connsiteY7" fmla="*/ 3441 h 88732"/>
                    <a:gd name="connsiteX8" fmla="*/ 20941 w 70048"/>
                    <a:gd name="connsiteY8" fmla="*/ 59433 h 88732"/>
                    <a:gd name="connsiteX9" fmla="*/ 35495 w 70048"/>
                    <a:gd name="connsiteY9" fmla="*/ 74969 h 88732"/>
                    <a:gd name="connsiteX10" fmla="*/ 49107 w 70048"/>
                    <a:gd name="connsiteY10" fmla="*/ 61414 h 88732"/>
                    <a:gd name="connsiteX11" fmla="*/ 49107 w 70048"/>
                    <a:gd name="connsiteY11" fmla="*/ 3545 h 88732"/>
                    <a:gd name="connsiteX12" fmla="*/ 52667 w 70048"/>
                    <a:gd name="connsiteY12" fmla="*/ 0 h 88732"/>
                    <a:gd name="connsiteX13" fmla="*/ 65965 w 70048"/>
                    <a:gd name="connsiteY13" fmla="*/ 0 h 88732"/>
                    <a:gd name="connsiteX14" fmla="*/ 69944 w 70048"/>
                    <a:gd name="connsiteY14" fmla="*/ 3545 h 88732"/>
                    <a:gd name="connsiteX15" fmla="*/ 69944 w 70048"/>
                    <a:gd name="connsiteY15" fmla="*/ 6589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70048" h="88732">
                      <a:moveTo>
                        <a:pt x="70048" y="65794"/>
                      </a:moveTo>
                      <a:cubicBezTo>
                        <a:pt x="70048" y="73197"/>
                        <a:pt x="69839" y="77785"/>
                        <a:pt x="63452" y="82164"/>
                      </a:cubicBezTo>
                      <a:cubicBezTo>
                        <a:pt x="58740" y="84979"/>
                        <a:pt x="48479" y="88733"/>
                        <a:pt x="34448" y="88733"/>
                      </a:cubicBezTo>
                      <a:cubicBezTo>
                        <a:pt x="2094" y="88733"/>
                        <a:pt x="0" y="72050"/>
                        <a:pt x="0" y="61519"/>
                      </a:cubicBezTo>
                      <a:lnTo>
                        <a:pt x="0" y="3232"/>
                      </a:lnTo>
                      <a:cubicBezTo>
                        <a:pt x="0" y="521"/>
                        <a:pt x="1361" y="104"/>
                        <a:pt x="3560" y="104"/>
                      </a:cubicBezTo>
                      <a:lnTo>
                        <a:pt x="17277" y="104"/>
                      </a:lnTo>
                      <a:cubicBezTo>
                        <a:pt x="19790" y="-104"/>
                        <a:pt x="20941" y="626"/>
                        <a:pt x="20941" y="3441"/>
                      </a:cubicBezTo>
                      <a:lnTo>
                        <a:pt x="20941" y="59433"/>
                      </a:lnTo>
                      <a:cubicBezTo>
                        <a:pt x="20941" y="64959"/>
                        <a:pt x="21151" y="74969"/>
                        <a:pt x="35495" y="74969"/>
                      </a:cubicBezTo>
                      <a:cubicBezTo>
                        <a:pt x="48898" y="74969"/>
                        <a:pt x="49107" y="66941"/>
                        <a:pt x="49107" y="61414"/>
                      </a:cubicBezTo>
                      <a:lnTo>
                        <a:pt x="49107" y="3545"/>
                      </a:lnTo>
                      <a:cubicBezTo>
                        <a:pt x="49107" y="834"/>
                        <a:pt x="49945" y="0"/>
                        <a:pt x="52667" y="0"/>
                      </a:cubicBezTo>
                      <a:lnTo>
                        <a:pt x="65965" y="0"/>
                      </a:lnTo>
                      <a:cubicBezTo>
                        <a:pt x="68687" y="0"/>
                        <a:pt x="69944" y="313"/>
                        <a:pt x="69944" y="3545"/>
                      </a:cubicBezTo>
                      <a:lnTo>
                        <a:pt x="69944" y="6589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4" name="Freeform 23">
                  <a:extLst>
                    <a:ext uri="{FF2B5EF4-FFF2-40B4-BE49-F238E27FC236}">
                      <a16:creationId xmlns:a16="http://schemas.microsoft.com/office/drawing/2014/main" id="{BFF92D2E-AF8A-AA12-CCE0-283F9A87CCAD}"/>
                    </a:ext>
                  </a:extLst>
                </p:cNvPr>
                <p:cNvSpPr/>
                <p:nvPr/>
              </p:nvSpPr>
              <p:spPr>
                <a:xfrm>
                  <a:off x="10247307" y="6243024"/>
                  <a:ext cx="55703" cy="88732"/>
                </a:xfrm>
                <a:custGeom>
                  <a:avLst/>
                  <a:gdLst>
                    <a:gd name="connsiteX0" fmla="*/ 20941 w 55703"/>
                    <a:gd name="connsiteY0" fmla="*/ 85188 h 88732"/>
                    <a:gd name="connsiteX1" fmla="*/ 17381 w 55703"/>
                    <a:gd name="connsiteY1" fmla="*/ 88733 h 88732"/>
                    <a:gd name="connsiteX2" fmla="*/ 3665 w 55703"/>
                    <a:gd name="connsiteY2" fmla="*/ 88733 h 88732"/>
                    <a:gd name="connsiteX3" fmla="*/ 0 w 55703"/>
                    <a:gd name="connsiteY3" fmla="*/ 85188 h 88732"/>
                    <a:gd name="connsiteX4" fmla="*/ 0 w 55703"/>
                    <a:gd name="connsiteY4" fmla="*/ 15328 h 88732"/>
                    <a:gd name="connsiteX5" fmla="*/ 4921 w 55703"/>
                    <a:gd name="connsiteY5" fmla="*/ 5839 h 88732"/>
                    <a:gd name="connsiteX6" fmla="*/ 35600 w 55703"/>
                    <a:gd name="connsiteY6" fmla="*/ 0 h 88732"/>
                    <a:gd name="connsiteX7" fmla="*/ 55703 w 55703"/>
                    <a:gd name="connsiteY7" fmla="*/ 12512 h 88732"/>
                    <a:gd name="connsiteX8" fmla="*/ 46803 w 55703"/>
                    <a:gd name="connsiteY8" fmla="*/ 21584 h 88732"/>
                    <a:gd name="connsiteX9" fmla="*/ 38217 w 55703"/>
                    <a:gd name="connsiteY9" fmla="*/ 15223 h 88732"/>
                    <a:gd name="connsiteX10" fmla="*/ 29841 w 55703"/>
                    <a:gd name="connsiteY10" fmla="*/ 10531 h 88732"/>
                    <a:gd name="connsiteX11" fmla="*/ 20941 w 55703"/>
                    <a:gd name="connsiteY11" fmla="*/ 20541 h 88732"/>
                    <a:gd name="connsiteX12" fmla="*/ 20941 w 55703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703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921" y="5839"/>
                      </a:cubicBezTo>
                      <a:cubicBezTo>
                        <a:pt x="10575" y="2711"/>
                        <a:pt x="22721" y="0"/>
                        <a:pt x="35600" y="0"/>
                      </a:cubicBezTo>
                      <a:cubicBezTo>
                        <a:pt x="45966" y="0"/>
                        <a:pt x="55703" y="2711"/>
                        <a:pt x="55703" y="12512"/>
                      </a:cubicBezTo>
                      <a:cubicBezTo>
                        <a:pt x="55703" y="17517"/>
                        <a:pt x="52143" y="21584"/>
                        <a:pt x="46803" y="21584"/>
                      </a:cubicBezTo>
                      <a:cubicBezTo>
                        <a:pt x="42301" y="21584"/>
                        <a:pt x="40730" y="19081"/>
                        <a:pt x="38217" y="15223"/>
                      </a:cubicBezTo>
                      <a:cubicBezTo>
                        <a:pt x="36752" y="13242"/>
                        <a:pt x="34867" y="10531"/>
                        <a:pt x="29841" y="10531"/>
                      </a:cubicBezTo>
                      <a:cubicBezTo>
                        <a:pt x="21150" y="10531"/>
                        <a:pt x="20941" y="16370"/>
                        <a:pt x="20941" y="20541"/>
                      </a:cubicBezTo>
                      <a:lnTo>
                        <a:pt x="20941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5" name="Freeform 24">
                  <a:extLst>
                    <a:ext uri="{FF2B5EF4-FFF2-40B4-BE49-F238E27FC236}">
                      <a16:creationId xmlns:a16="http://schemas.microsoft.com/office/drawing/2014/main" id="{0BA9E968-A31F-3DC7-9658-6DF845BA6847}"/>
                    </a:ext>
                  </a:extLst>
                </p:cNvPr>
                <p:cNvSpPr/>
                <p:nvPr/>
              </p:nvSpPr>
              <p:spPr>
                <a:xfrm>
                  <a:off x="10301753" y="6242920"/>
                  <a:ext cx="80113" cy="90922"/>
                </a:xfrm>
                <a:custGeom>
                  <a:avLst/>
                  <a:gdLst>
                    <a:gd name="connsiteX0" fmla="*/ 39893 w 80113"/>
                    <a:gd name="connsiteY0" fmla="*/ 90922 h 90922"/>
                    <a:gd name="connsiteX1" fmla="*/ 0 w 80113"/>
                    <a:gd name="connsiteY1" fmla="*/ 45461 h 90922"/>
                    <a:gd name="connsiteX2" fmla="*/ 40312 w 80113"/>
                    <a:gd name="connsiteY2" fmla="*/ 0 h 90922"/>
                    <a:gd name="connsiteX3" fmla="*/ 80100 w 80113"/>
                    <a:gd name="connsiteY3" fmla="*/ 44419 h 90922"/>
                    <a:gd name="connsiteX4" fmla="*/ 39998 w 80113"/>
                    <a:gd name="connsiteY4" fmla="*/ 90922 h 90922"/>
                    <a:gd name="connsiteX5" fmla="*/ 39369 w 80113"/>
                    <a:gd name="connsiteY5" fmla="*/ 12408 h 90922"/>
                    <a:gd name="connsiteX6" fmla="*/ 21779 w 80113"/>
                    <a:gd name="connsiteY6" fmla="*/ 42959 h 90922"/>
                    <a:gd name="connsiteX7" fmla="*/ 40940 w 80113"/>
                    <a:gd name="connsiteY7" fmla="*/ 77055 h 90922"/>
                    <a:gd name="connsiteX8" fmla="*/ 58426 w 80113"/>
                    <a:gd name="connsiteY8" fmla="*/ 43480 h 90922"/>
                    <a:gd name="connsiteX9" fmla="*/ 39474 w 80113"/>
                    <a:gd name="connsiteY9" fmla="*/ 124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0113" h="90922">
                      <a:moveTo>
                        <a:pt x="39893" y="90922"/>
                      </a:moveTo>
                      <a:cubicBezTo>
                        <a:pt x="15182" y="90922"/>
                        <a:pt x="0" y="71216"/>
                        <a:pt x="0" y="45461"/>
                      </a:cubicBezTo>
                      <a:cubicBezTo>
                        <a:pt x="0" y="19707"/>
                        <a:pt x="15811" y="0"/>
                        <a:pt x="40312" y="0"/>
                      </a:cubicBezTo>
                      <a:cubicBezTo>
                        <a:pt x="67640" y="0"/>
                        <a:pt x="79576" y="24190"/>
                        <a:pt x="80100" y="44419"/>
                      </a:cubicBezTo>
                      <a:cubicBezTo>
                        <a:pt x="80623" y="69026"/>
                        <a:pt x="66174" y="90922"/>
                        <a:pt x="39998" y="90922"/>
                      </a:cubicBezTo>
                      <a:moveTo>
                        <a:pt x="39369" y="12408"/>
                      </a:moveTo>
                      <a:cubicBezTo>
                        <a:pt x="27957" y="12408"/>
                        <a:pt x="21779" y="26067"/>
                        <a:pt x="21779" y="42959"/>
                      </a:cubicBezTo>
                      <a:cubicBezTo>
                        <a:pt x="21779" y="61727"/>
                        <a:pt x="29841" y="77055"/>
                        <a:pt x="40940" y="77055"/>
                      </a:cubicBezTo>
                      <a:cubicBezTo>
                        <a:pt x="52039" y="77055"/>
                        <a:pt x="59263" y="62666"/>
                        <a:pt x="58426" y="43480"/>
                      </a:cubicBezTo>
                      <a:cubicBezTo>
                        <a:pt x="57588" y="23565"/>
                        <a:pt x="49317" y="12408"/>
                        <a:pt x="39474" y="12408"/>
                      </a:cubicBezTo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6" name="Freeform 25">
                  <a:extLst>
                    <a:ext uri="{FF2B5EF4-FFF2-40B4-BE49-F238E27FC236}">
                      <a16:creationId xmlns:a16="http://schemas.microsoft.com/office/drawing/2014/main" id="{0470F3C0-AFBB-A22D-E16F-E055EBE5CC97}"/>
                    </a:ext>
                  </a:extLst>
                </p:cNvPr>
                <p:cNvSpPr/>
                <p:nvPr/>
              </p:nvSpPr>
              <p:spPr>
                <a:xfrm>
                  <a:off x="10391277" y="6243024"/>
                  <a:ext cx="72979" cy="128042"/>
                </a:xfrm>
                <a:custGeom>
                  <a:avLst/>
                  <a:gdLst>
                    <a:gd name="connsiteX0" fmla="*/ 0 w 72979"/>
                    <a:gd name="connsiteY0" fmla="*/ 21688 h 128042"/>
                    <a:gd name="connsiteX1" fmla="*/ 1989 w 72979"/>
                    <a:gd name="connsiteY1" fmla="*/ 10010 h 128042"/>
                    <a:gd name="connsiteX2" fmla="*/ 33925 w 72979"/>
                    <a:gd name="connsiteY2" fmla="*/ 0 h 128042"/>
                    <a:gd name="connsiteX3" fmla="*/ 61776 w 72979"/>
                    <a:gd name="connsiteY3" fmla="*/ 9906 h 128042"/>
                    <a:gd name="connsiteX4" fmla="*/ 72980 w 72979"/>
                    <a:gd name="connsiteY4" fmla="*/ 41812 h 128042"/>
                    <a:gd name="connsiteX5" fmla="*/ 35914 w 72979"/>
                    <a:gd name="connsiteY5" fmla="*/ 90818 h 128042"/>
                    <a:gd name="connsiteX6" fmla="*/ 20627 w 72979"/>
                    <a:gd name="connsiteY6" fmla="*/ 86439 h 128042"/>
                    <a:gd name="connsiteX7" fmla="*/ 20627 w 72979"/>
                    <a:gd name="connsiteY7" fmla="*/ 124497 h 128042"/>
                    <a:gd name="connsiteX8" fmla="*/ 17276 w 72979"/>
                    <a:gd name="connsiteY8" fmla="*/ 128042 h 128042"/>
                    <a:gd name="connsiteX9" fmla="*/ 4188 w 72979"/>
                    <a:gd name="connsiteY9" fmla="*/ 128042 h 128042"/>
                    <a:gd name="connsiteX10" fmla="*/ 0 w 72979"/>
                    <a:gd name="connsiteY10" fmla="*/ 124497 h 128042"/>
                    <a:gd name="connsiteX11" fmla="*/ 0 w 72979"/>
                    <a:gd name="connsiteY11" fmla="*/ 21688 h 128042"/>
                    <a:gd name="connsiteX12" fmla="*/ 20627 w 72979"/>
                    <a:gd name="connsiteY12" fmla="*/ 73509 h 128042"/>
                    <a:gd name="connsiteX13" fmla="*/ 32563 w 72979"/>
                    <a:gd name="connsiteY13" fmla="*/ 77367 h 128042"/>
                    <a:gd name="connsiteX14" fmla="*/ 51725 w 72979"/>
                    <a:gd name="connsiteY14" fmla="*/ 44940 h 128042"/>
                    <a:gd name="connsiteX15" fmla="*/ 31098 w 72979"/>
                    <a:gd name="connsiteY15" fmla="*/ 12199 h 128042"/>
                    <a:gd name="connsiteX16" fmla="*/ 20732 w 72979"/>
                    <a:gd name="connsiteY16" fmla="*/ 23878 h 128042"/>
                    <a:gd name="connsiteX17" fmla="*/ 20732 w 72979"/>
                    <a:gd name="connsiteY17" fmla="*/ 73509 h 1280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72979" h="128042">
                      <a:moveTo>
                        <a:pt x="0" y="21688"/>
                      </a:moveTo>
                      <a:cubicBezTo>
                        <a:pt x="0" y="15223"/>
                        <a:pt x="0" y="12617"/>
                        <a:pt x="1989" y="10010"/>
                      </a:cubicBezTo>
                      <a:cubicBezTo>
                        <a:pt x="5340" y="5109"/>
                        <a:pt x="18952" y="0"/>
                        <a:pt x="33925" y="0"/>
                      </a:cubicBezTo>
                      <a:cubicBezTo>
                        <a:pt x="38636" y="0"/>
                        <a:pt x="52248" y="313"/>
                        <a:pt x="61776" y="9906"/>
                      </a:cubicBezTo>
                      <a:cubicBezTo>
                        <a:pt x="68478" y="16370"/>
                        <a:pt x="72980" y="27944"/>
                        <a:pt x="72980" y="41812"/>
                      </a:cubicBezTo>
                      <a:cubicBezTo>
                        <a:pt x="72980" y="64751"/>
                        <a:pt x="61043" y="90818"/>
                        <a:pt x="35914" y="90818"/>
                      </a:cubicBezTo>
                      <a:cubicBezTo>
                        <a:pt x="30050" y="90818"/>
                        <a:pt x="25548" y="89671"/>
                        <a:pt x="20627" y="86439"/>
                      </a:cubicBezTo>
                      <a:lnTo>
                        <a:pt x="20627" y="124497"/>
                      </a:lnTo>
                      <a:cubicBezTo>
                        <a:pt x="20627" y="127208"/>
                        <a:pt x="19789" y="128042"/>
                        <a:pt x="17276" y="128042"/>
                      </a:cubicBezTo>
                      <a:lnTo>
                        <a:pt x="4188" y="128042"/>
                      </a:lnTo>
                      <a:cubicBezTo>
                        <a:pt x="1466" y="128042"/>
                        <a:pt x="0" y="127729"/>
                        <a:pt x="0" y="124497"/>
                      </a:cubicBezTo>
                      <a:lnTo>
                        <a:pt x="0" y="21688"/>
                      </a:lnTo>
                      <a:close/>
                      <a:moveTo>
                        <a:pt x="20627" y="73509"/>
                      </a:moveTo>
                      <a:cubicBezTo>
                        <a:pt x="26176" y="76846"/>
                        <a:pt x="30574" y="77367"/>
                        <a:pt x="32563" y="77367"/>
                      </a:cubicBezTo>
                      <a:cubicBezTo>
                        <a:pt x="45023" y="77367"/>
                        <a:pt x="51725" y="62978"/>
                        <a:pt x="51725" y="44940"/>
                      </a:cubicBezTo>
                      <a:cubicBezTo>
                        <a:pt x="51725" y="21688"/>
                        <a:pt x="41673" y="12199"/>
                        <a:pt x="31098" y="12199"/>
                      </a:cubicBezTo>
                      <a:cubicBezTo>
                        <a:pt x="20522" y="12199"/>
                        <a:pt x="20732" y="19185"/>
                        <a:pt x="20732" y="23878"/>
                      </a:cubicBezTo>
                      <a:lnTo>
                        <a:pt x="20732" y="73509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7" name="Freeform 26">
                  <a:extLst>
                    <a:ext uri="{FF2B5EF4-FFF2-40B4-BE49-F238E27FC236}">
                      <a16:creationId xmlns:a16="http://schemas.microsoft.com/office/drawing/2014/main" id="{FD061048-F30D-C387-CC9F-6842B0ED6BFE}"/>
                    </a:ext>
                  </a:extLst>
                </p:cNvPr>
                <p:cNvSpPr/>
                <p:nvPr/>
              </p:nvSpPr>
              <p:spPr>
                <a:xfrm>
                  <a:off x="10470015" y="6242816"/>
                  <a:ext cx="70781" cy="90922"/>
                </a:xfrm>
                <a:custGeom>
                  <a:avLst/>
                  <a:gdLst>
                    <a:gd name="connsiteX0" fmla="*/ 17590 w 70781"/>
                    <a:gd name="connsiteY0" fmla="*/ 45044 h 90922"/>
                    <a:gd name="connsiteX1" fmla="*/ 40731 w 70781"/>
                    <a:gd name="connsiteY1" fmla="*/ 72571 h 90922"/>
                    <a:gd name="connsiteX2" fmla="*/ 60729 w 70781"/>
                    <a:gd name="connsiteY2" fmla="*/ 61519 h 90922"/>
                    <a:gd name="connsiteX3" fmla="*/ 66383 w 70781"/>
                    <a:gd name="connsiteY3" fmla="*/ 56618 h 90922"/>
                    <a:gd name="connsiteX4" fmla="*/ 70781 w 70781"/>
                    <a:gd name="connsiteY4" fmla="*/ 61831 h 90922"/>
                    <a:gd name="connsiteX5" fmla="*/ 37589 w 70781"/>
                    <a:gd name="connsiteY5" fmla="*/ 90922 h 90922"/>
                    <a:gd name="connsiteX6" fmla="*/ 0 w 70781"/>
                    <a:gd name="connsiteY6" fmla="*/ 45253 h 90922"/>
                    <a:gd name="connsiteX7" fmla="*/ 37589 w 70781"/>
                    <a:gd name="connsiteY7" fmla="*/ 0 h 90922"/>
                    <a:gd name="connsiteX8" fmla="*/ 69943 w 70781"/>
                    <a:gd name="connsiteY8" fmla="*/ 31385 h 90922"/>
                    <a:gd name="connsiteX9" fmla="*/ 64080 w 70781"/>
                    <a:gd name="connsiteY9" fmla="*/ 38058 h 90922"/>
                    <a:gd name="connsiteX10" fmla="*/ 17590 w 70781"/>
                    <a:gd name="connsiteY10" fmla="*/ 44940 h 90922"/>
                    <a:gd name="connsiteX11" fmla="*/ 49002 w 70781"/>
                    <a:gd name="connsiteY11" fmla="*/ 29508 h 90922"/>
                    <a:gd name="connsiteX12" fmla="*/ 34448 w 70781"/>
                    <a:gd name="connsiteY12" fmla="*/ 12617 h 90922"/>
                    <a:gd name="connsiteX13" fmla="*/ 16858 w 70781"/>
                    <a:gd name="connsiteY13" fmla="*/ 34722 h 90922"/>
                    <a:gd name="connsiteX14" fmla="*/ 49107 w 70781"/>
                    <a:gd name="connsiteY14" fmla="*/ 295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1" h="90922">
                      <a:moveTo>
                        <a:pt x="17590" y="45044"/>
                      </a:moveTo>
                      <a:cubicBezTo>
                        <a:pt x="20418" y="68088"/>
                        <a:pt x="32668" y="72571"/>
                        <a:pt x="40731" y="72571"/>
                      </a:cubicBezTo>
                      <a:cubicBezTo>
                        <a:pt x="49631" y="72571"/>
                        <a:pt x="56332" y="67253"/>
                        <a:pt x="60729" y="61519"/>
                      </a:cubicBezTo>
                      <a:cubicBezTo>
                        <a:pt x="63452" y="57661"/>
                        <a:pt x="64289" y="56618"/>
                        <a:pt x="66383" y="56618"/>
                      </a:cubicBezTo>
                      <a:cubicBezTo>
                        <a:pt x="68478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0" y="44940"/>
                      </a:lnTo>
                      <a:close/>
                      <a:moveTo>
                        <a:pt x="49002" y="29508"/>
                      </a:moveTo>
                      <a:cubicBezTo>
                        <a:pt x="48374" y="18768"/>
                        <a:pt x="41778" y="12617"/>
                        <a:pt x="34448" y="12617"/>
                      </a:cubicBezTo>
                      <a:cubicBezTo>
                        <a:pt x="22826" y="12617"/>
                        <a:pt x="17695" y="23148"/>
                        <a:pt x="16858" y="34722"/>
                      </a:cubicBezTo>
                      <a:lnTo>
                        <a:pt x="49107" y="2950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8" name="Freeform 27">
                  <a:extLst>
                    <a:ext uri="{FF2B5EF4-FFF2-40B4-BE49-F238E27FC236}">
                      <a16:creationId xmlns:a16="http://schemas.microsoft.com/office/drawing/2014/main" id="{CF3B6A25-9C4A-91FB-CC53-BC4D2336DFF3}"/>
                    </a:ext>
                  </a:extLst>
                </p:cNvPr>
                <p:cNvSpPr/>
                <p:nvPr/>
              </p:nvSpPr>
              <p:spPr>
                <a:xfrm>
                  <a:off x="10089620" y="6395465"/>
                  <a:ext cx="69524" cy="88837"/>
                </a:xfrm>
                <a:custGeom>
                  <a:avLst/>
                  <a:gdLst>
                    <a:gd name="connsiteX0" fmla="*/ 69420 w 69524"/>
                    <a:gd name="connsiteY0" fmla="*/ 85292 h 88837"/>
                    <a:gd name="connsiteX1" fmla="*/ 65755 w 69524"/>
                    <a:gd name="connsiteY1" fmla="*/ 88837 h 88837"/>
                    <a:gd name="connsiteX2" fmla="*/ 52353 w 69524"/>
                    <a:gd name="connsiteY2" fmla="*/ 88837 h 88837"/>
                    <a:gd name="connsiteX3" fmla="*/ 48688 w 69524"/>
                    <a:gd name="connsiteY3" fmla="*/ 84979 h 88837"/>
                    <a:gd name="connsiteX4" fmla="*/ 48688 w 69524"/>
                    <a:gd name="connsiteY4" fmla="*/ 28465 h 88837"/>
                    <a:gd name="connsiteX5" fmla="*/ 34239 w 69524"/>
                    <a:gd name="connsiteY5" fmla="*/ 11470 h 88837"/>
                    <a:gd name="connsiteX6" fmla="*/ 20836 w 69524"/>
                    <a:gd name="connsiteY6" fmla="*/ 25546 h 88837"/>
                    <a:gd name="connsiteX7" fmla="*/ 20836 w 69524"/>
                    <a:gd name="connsiteY7" fmla="*/ 84875 h 88837"/>
                    <a:gd name="connsiteX8" fmla="*/ 16857 w 69524"/>
                    <a:gd name="connsiteY8" fmla="*/ 88837 h 88837"/>
                    <a:gd name="connsiteX9" fmla="*/ 3560 w 69524"/>
                    <a:gd name="connsiteY9" fmla="*/ 88837 h 88837"/>
                    <a:gd name="connsiteX10" fmla="*/ 0 w 69524"/>
                    <a:gd name="connsiteY10" fmla="*/ 85292 h 88837"/>
                    <a:gd name="connsiteX11" fmla="*/ 0 w 69524"/>
                    <a:gd name="connsiteY11" fmla="*/ 19290 h 88837"/>
                    <a:gd name="connsiteX12" fmla="*/ 7853 w 69524"/>
                    <a:gd name="connsiteY12" fmla="*/ 5213 h 88837"/>
                    <a:gd name="connsiteX13" fmla="*/ 36228 w 69524"/>
                    <a:gd name="connsiteY13" fmla="*/ 0 h 88837"/>
                    <a:gd name="connsiteX14" fmla="*/ 61776 w 69524"/>
                    <a:gd name="connsiteY14" fmla="*/ 6569 h 88837"/>
                    <a:gd name="connsiteX15" fmla="*/ 69524 w 69524"/>
                    <a:gd name="connsiteY15" fmla="*/ 26484 h 88837"/>
                    <a:gd name="connsiteX16" fmla="*/ 69524 w 69524"/>
                    <a:gd name="connsiteY16" fmla="*/ 85292 h 88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9524" h="88837">
                      <a:moveTo>
                        <a:pt x="69420" y="85292"/>
                      </a:moveTo>
                      <a:cubicBezTo>
                        <a:pt x="69420" y="88316"/>
                        <a:pt x="68373" y="88837"/>
                        <a:pt x="65755" y="88837"/>
                      </a:cubicBezTo>
                      <a:lnTo>
                        <a:pt x="52353" y="88837"/>
                      </a:lnTo>
                      <a:cubicBezTo>
                        <a:pt x="49002" y="88837"/>
                        <a:pt x="48688" y="87482"/>
                        <a:pt x="48688" y="84979"/>
                      </a:cubicBezTo>
                      <a:lnTo>
                        <a:pt x="48688" y="28465"/>
                      </a:lnTo>
                      <a:cubicBezTo>
                        <a:pt x="48688" y="21792"/>
                        <a:pt x="48479" y="11470"/>
                        <a:pt x="34239" y="11470"/>
                      </a:cubicBezTo>
                      <a:cubicBezTo>
                        <a:pt x="20836" y="11470"/>
                        <a:pt x="20836" y="21688"/>
                        <a:pt x="20836" y="25546"/>
                      </a:cubicBezTo>
                      <a:lnTo>
                        <a:pt x="20836" y="84875"/>
                      </a:lnTo>
                      <a:cubicBezTo>
                        <a:pt x="20836" y="88212"/>
                        <a:pt x="19999" y="88837"/>
                        <a:pt x="16857" y="88837"/>
                      </a:cubicBezTo>
                      <a:lnTo>
                        <a:pt x="3560" y="88837"/>
                      </a:lnTo>
                      <a:cubicBezTo>
                        <a:pt x="838" y="88837"/>
                        <a:pt x="0" y="88212"/>
                        <a:pt x="0" y="85292"/>
                      </a:cubicBezTo>
                      <a:lnTo>
                        <a:pt x="0" y="19290"/>
                      </a:lnTo>
                      <a:cubicBezTo>
                        <a:pt x="0" y="12617"/>
                        <a:pt x="314" y="8759"/>
                        <a:pt x="7853" y="5213"/>
                      </a:cubicBezTo>
                      <a:cubicBezTo>
                        <a:pt x="16753" y="1251"/>
                        <a:pt x="26490" y="0"/>
                        <a:pt x="36228" y="0"/>
                      </a:cubicBezTo>
                      <a:cubicBezTo>
                        <a:pt x="52981" y="0"/>
                        <a:pt x="58844" y="4171"/>
                        <a:pt x="61776" y="6569"/>
                      </a:cubicBezTo>
                      <a:cubicBezTo>
                        <a:pt x="69315" y="12721"/>
                        <a:pt x="69524" y="20645"/>
                        <a:pt x="69524" y="26484"/>
                      </a:cubicBezTo>
                      <a:lnTo>
                        <a:pt x="69524" y="85292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9" name="Freeform 28">
                  <a:extLst>
                    <a:ext uri="{FF2B5EF4-FFF2-40B4-BE49-F238E27FC236}">
                      <a16:creationId xmlns:a16="http://schemas.microsoft.com/office/drawing/2014/main" id="{56C74A42-5AE3-F583-5FEC-AB41C2F49426}"/>
                    </a:ext>
                  </a:extLst>
                </p:cNvPr>
                <p:cNvSpPr/>
                <p:nvPr/>
              </p:nvSpPr>
              <p:spPr>
                <a:xfrm>
                  <a:off x="10168463" y="6395569"/>
                  <a:ext cx="70781" cy="90922"/>
                </a:xfrm>
                <a:custGeom>
                  <a:avLst/>
                  <a:gdLst>
                    <a:gd name="connsiteX0" fmla="*/ 17590 w 70781"/>
                    <a:gd name="connsiteY0" fmla="*/ 44940 h 90922"/>
                    <a:gd name="connsiteX1" fmla="*/ 40730 w 70781"/>
                    <a:gd name="connsiteY1" fmla="*/ 72467 h 90922"/>
                    <a:gd name="connsiteX2" fmla="*/ 60729 w 70781"/>
                    <a:gd name="connsiteY2" fmla="*/ 61414 h 90922"/>
                    <a:gd name="connsiteX3" fmla="*/ 66383 w 70781"/>
                    <a:gd name="connsiteY3" fmla="*/ 56618 h 90922"/>
                    <a:gd name="connsiteX4" fmla="*/ 70781 w 70781"/>
                    <a:gd name="connsiteY4" fmla="*/ 61831 h 90922"/>
                    <a:gd name="connsiteX5" fmla="*/ 37589 w 70781"/>
                    <a:gd name="connsiteY5" fmla="*/ 90922 h 90922"/>
                    <a:gd name="connsiteX6" fmla="*/ 0 w 70781"/>
                    <a:gd name="connsiteY6" fmla="*/ 45253 h 90922"/>
                    <a:gd name="connsiteX7" fmla="*/ 37589 w 70781"/>
                    <a:gd name="connsiteY7" fmla="*/ 0 h 90922"/>
                    <a:gd name="connsiteX8" fmla="*/ 69943 w 70781"/>
                    <a:gd name="connsiteY8" fmla="*/ 31385 h 90922"/>
                    <a:gd name="connsiteX9" fmla="*/ 64080 w 70781"/>
                    <a:gd name="connsiteY9" fmla="*/ 38058 h 90922"/>
                    <a:gd name="connsiteX10" fmla="*/ 17590 w 70781"/>
                    <a:gd name="connsiteY10" fmla="*/ 44940 h 90922"/>
                    <a:gd name="connsiteX11" fmla="*/ 49002 w 70781"/>
                    <a:gd name="connsiteY11" fmla="*/ 29404 h 90922"/>
                    <a:gd name="connsiteX12" fmla="*/ 34448 w 70781"/>
                    <a:gd name="connsiteY12" fmla="*/ 12512 h 90922"/>
                    <a:gd name="connsiteX13" fmla="*/ 16857 w 70781"/>
                    <a:gd name="connsiteY13" fmla="*/ 34617 h 90922"/>
                    <a:gd name="connsiteX14" fmla="*/ 49107 w 70781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1" h="90922">
                      <a:moveTo>
                        <a:pt x="17590" y="44940"/>
                      </a:moveTo>
                      <a:cubicBezTo>
                        <a:pt x="20417" y="67983"/>
                        <a:pt x="32668" y="72467"/>
                        <a:pt x="40730" y="72467"/>
                      </a:cubicBezTo>
                      <a:cubicBezTo>
                        <a:pt x="49630" y="72467"/>
                        <a:pt x="56332" y="67149"/>
                        <a:pt x="60729" y="61414"/>
                      </a:cubicBezTo>
                      <a:cubicBezTo>
                        <a:pt x="63452" y="57556"/>
                        <a:pt x="64289" y="56618"/>
                        <a:pt x="66383" y="56618"/>
                      </a:cubicBezTo>
                      <a:cubicBezTo>
                        <a:pt x="68478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0" y="44940"/>
                      </a:lnTo>
                      <a:close/>
                      <a:moveTo>
                        <a:pt x="49002" y="29404"/>
                      </a:moveTo>
                      <a:cubicBezTo>
                        <a:pt x="48374" y="18664"/>
                        <a:pt x="41777" y="12512"/>
                        <a:pt x="34448" y="12512"/>
                      </a:cubicBezTo>
                      <a:cubicBezTo>
                        <a:pt x="22826" y="12512"/>
                        <a:pt x="17695" y="23043"/>
                        <a:pt x="16857" y="34617"/>
                      </a:cubicBezTo>
                      <a:lnTo>
                        <a:pt x="49107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0" name="Freeform 29">
                  <a:extLst>
                    <a:ext uri="{FF2B5EF4-FFF2-40B4-BE49-F238E27FC236}">
                      <a16:creationId xmlns:a16="http://schemas.microsoft.com/office/drawing/2014/main" id="{31260916-F197-9CBC-16DF-433706B70B50}"/>
                    </a:ext>
                  </a:extLst>
                </p:cNvPr>
                <p:cNvSpPr/>
                <p:nvPr/>
              </p:nvSpPr>
              <p:spPr>
                <a:xfrm>
                  <a:off x="10238616" y="6373465"/>
                  <a:ext cx="50363" cy="112923"/>
                </a:xfrm>
                <a:custGeom>
                  <a:avLst/>
                  <a:gdLst>
                    <a:gd name="connsiteX0" fmla="*/ 31516 w 50363"/>
                    <a:gd name="connsiteY0" fmla="*/ 33470 h 112923"/>
                    <a:gd name="connsiteX1" fmla="*/ 31516 w 50363"/>
                    <a:gd name="connsiteY1" fmla="*/ 85083 h 112923"/>
                    <a:gd name="connsiteX2" fmla="*/ 42929 w 50363"/>
                    <a:gd name="connsiteY2" fmla="*/ 101141 h 112923"/>
                    <a:gd name="connsiteX3" fmla="*/ 50364 w 50363"/>
                    <a:gd name="connsiteY3" fmla="*/ 105520 h 112923"/>
                    <a:gd name="connsiteX4" fmla="*/ 34239 w 50363"/>
                    <a:gd name="connsiteY4" fmla="*/ 112923 h 112923"/>
                    <a:gd name="connsiteX5" fmla="*/ 15915 w 50363"/>
                    <a:gd name="connsiteY5" fmla="*/ 105520 h 112923"/>
                    <a:gd name="connsiteX6" fmla="*/ 11099 w 50363"/>
                    <a:gd name="connsiteY6" fmla="*/ 88524 h 112923"/>
                    <a:gd name="connsiteX7" fmla="*/ 11099 w 50363"/>
                    <a:gd name="connsiteY7" fmla="*/ 33575 h 112923"/>
                    <a:gd name="connsiteX8" fmla="*/ 3037 w 50363"/>
                    <a:gd name="connsiteY8" fmla="*/ 33575 h 112923"/>
                    <a:gd name="connsiteX9" fmla="*/ 0 w 50363"/>
                    <a:gd name="connsiteY9" fmla="*/ 27006 h 112923"/>
                    <a:gd name="connsiteX10" fmla="*/ 2827 w 50363"/>
                    <a:gd name="connsiteY10" fmla="*/ 24295 h 112923"/>
                    <a:gd name="connsiteX11" fmla="*/ 11099 w 50363"/>
                    <a:gd name="connsiteY11" fmla="*/ 24295 h 112923"/>
                    <a:gd name="connsiteX12" fmla="*/ 11099 w 50363"/>
                    <a:gd name="connsiteY12" fmla="*/ 14910 h 112923"/>
                    <a:gd name="connsiteX13" fmla="*/ 14135 w 50363"/>
                    <a:gd name="connsiteY13" fmla="*/ 9071 h 112923"/>
                    <a:gd name="connsiteX14" fmla="*/ 26176 w 50363"/>
                    <a:gd name="connsiteY14" fmla="*/ 1355 h 112923"/>
                    <a:gd name="connsiteX15" fmla="*/ 29213 w 50363"/>
                    <a:gd name="connsiteY15" fmla="*/ 0 h 112923"/>
                    <a:gd name="connsiteX16" fmla="*/ 31516 w 50363"/>
                    <a:gd name="connsiteY16" fmla="*/ 4692 h 112923"/>
                    <a:gd name="connsiteX17" fmla="*/ 31516 w 50363"/>
                    <a:gd name="connsiteY17" fmla="*/ 24295 h 112923"/>
                    <a:gd name="connsiteX18" fmla="*/ 44291 w 50363"/>
                    <a:gd name="connsiteY18" fmla="*/ 24295 h 112923"/>
                    <a:gd name="connsiteX19" fmla="*/ 47432 w 50363"/>
                    <a:gd name="connsiteY19" fmla="*/ 26589 h 112923"/>
                    <a:gd name="connsiteX20" fmla="*/ 44605 w 50363"/>
                    <a:gd name="connsiteY20" fmla="*/ 33470 h 112923"/>
                    <a:gd name="connsiteX21" fmla="*/ 31516 w 50363"/>
                    <a:gd name="connsiteY21" fmla="*/ 33470 h 1129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50363" h="112923">
                      <a:moveTo>
                        <a:pt x="31516" y="33470"/>
                      </a:moveTo>
                      <a:lnTo>
                        <a:pt x="31516" y="85083"/>
                      </a:lnTo>
                      <a:cubicBezTo>
                        <a:pt x="31516" y="89984"/>
                        <a:pt x="31726" y="100619"/>
                        <a:pt x="42929" y="101141"/>
                      </a:cubicBezTo>
                      <a:cubicBezTo>
                        <a:pt x="47118" y="101141"/>
                        <a:pt x="50364" y="101141"/>
                        <a:pt x="50364" y="105520"/>
                      </a:cubicBezTo>
                      <a:cubicBezTo>
                        <a:pt x="50364" y="110212"/>
                        <a:pt x="40940" y="112923"/>
                        <a:pt x="34239" y="112923"/>
                      </a:cubicBezTo>
                      <a:cubicBezTo>
                        <a:pt x="25130" y="112923"/>
                        <a:pt x="19266" y="109586"/>
                        <a:pt x="15915" y="105520"/>
                      </a:cubicBezTo>
                      <a:cubicBezTo>
                        <a:pt x="11204" y="99889"/>
                        <a:pt x="11099" y="93842"/>
                        <a:pt x="11099" y="88524"/>
                      </a:cubicBezTo>
                      <a:lnTo>
                        <a:pt x="11099" y="33575"/>
                      </a:lnTo>
                      <a:lnTo>
                        <a:pt x="3037" y="33575"/>
                      </a:lnTo>
                      <a:cubicBezTo>
                        <a:pt x="0" y="33575"/>
                        <a:pt x="0" y="32949"/>
                        <a:pt x="0" y="27006"/>
                      </a:cubicBezTo>
                      <a:cubicBezTo>
                        <a:pt x="0" y="25024"/>
                        <a:pt x="629" y="24295"/>
                        <a:pt x="2827" y="24295"/>
                      </a:cubicBezTo>
                      <a:lnTo>
                        <a:pt x="11099" y="24295"/>
                      </a:lnTo>
                      <a:lnTo>
                        <a:pt x="11099" y="14910"/>
                      </a:lnTo>
                      <a:cubicBezTo>
                        <a:pt x="11099" y="11782"/>
                        <a:pt x="11622" y="10948"/>
                        <a:pt x="14135" y="9071"/>
                      </a:cubicBezTo>
                      <a:lnTo>
                        <a:pt x="26176" y="1355"/>
                      </a:lnTo>
                      <a:cubicBezTo>
                        <a:pt x="28061" y="209"/>
                        <a:pt x="28480" y="0"/>
                        <a:pt x="29213" y="0"/>
                      </a:cubicBezTo>
                      <a:cubicBezTo>
                        <a:pt x="31412" y="0"/>
                        <a:pt x="31516" y="2711"/>
                        <a:pt x="31516" y="4692"/>
                      </a:cubicBezTo>
                      <a:lnTo>
                        <a:pt x="31516" y="24295"/>
                      </a:lnTo>
                      <a:lnTo>
                        <a:pt x="44291" y="24295"/>
                      </a:lnTo>
                      <a:cubicBezTo>
                        <a:pt x="46175" y="24295"/>
                        <a:pt x="47432" y="24295"/>
                        <a:pt x="47432" y="26589"/>
                      </a:cubicBezTo>
                      <a:cubicBezTo>
                        <a:pt x="47432" y="32740"/>
                        <a:pt x="47432" y="33470"/>
                        <a:pt x="44605" y="33470"/>
                      </a:cubicBezTo>
                      <a:lnTo>
                        <a:pt x="31516" y="3347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1" name="Freeform 30">
                  <a:extLst>
                    <a:ext uri="{FF2B5EF4-FFF2-40B4-BE49-F238E27FC236}">
                      <a16:creationId xmlns:a16="http://schemas.microsoft.com/office/drawing/2014/main" id="{773CADBB-56E7-F8A6-E3DF-81B6194DA6FA}"/>
                    </a:ext>
                  </a:extLst>
                </p:cNvPr>
                <p:cNvSpPr/>
                <p:nvPr/>
              </p:nvSpPr>
              <p:spPr>
                <a:xfrm>
                  <a:off x="10282383" y="6397759"/>
                  <a:ext cx="115280" cy="86543"/>
                </a:xfrm>
                <a:custGeom>
                  <a:avLst/>
                  <a:gdLst>
                    <a:gd name="connsiteX0" fmla="*/ 57693 w 115280"/>
                    <a:gd name="connsiteY0" fmla="*/ 38580 h 86543"/>
                    <a:gd name="connsiteX1" fmla="*/ 43453 w 115280"/>
                    <a:gd name="connsiteY1" fmla="*/ 83728 h 86543"/>
                    <a:gd name="connsiteX2" fmla="*/ 39788 w 115280"/>
                    <a:gd name="connsiteY2" fmla="*/ 86543 h 86543"/>
                    <a:gd name="connsiteX3" fmla="*/ 29213 w 115280"/>
                    <a:gd name="connsiteY3" fmla="*/ 86543 h 86543"/>
                    <a:gd name="connsiteX4" fmla="*/ 25339 w 115280"/>
                    <a:gd name="connsiteY4" fmla="*/ 83519 h 86543"/>
                    <a:gd name="connsiteX5" fmla="*/ 628 w 115280"/>
                    <a:gd name="connsiteY5" fmla="*/ 5318 h 86543"/>
                    <a:gd name="connsiteX6" fmla="*/ 0 w 115280"/>
                    <a:gd name="connsiteY6" fmla="*/ 2294 h 86543"/>
                    <a:gd name="connsiteX7" fmla="*/ 3350 w 115280"/>
                    <a:gd name="connsiteY7" fmla="*/ 0 h 86543"/>
                    <a:gd name="connsiteX8" fmla="*/ 17276 w 115280"/>
                    <a:gd name="connsiteY8" fmla="*/ 0 h 86543"/>
                    <a:gd name="connsiteX9" fmla="*/ 22198 w 115280"/>
                    <a:gd name="connsiteY9" fmla="*/ 3337 h 86543"/>
                    <a:gd name="connsiteX10" fmla="*/ 37589 w 115280"/>
                    <a:gd name="connsiteY10" fmla="*/ 59329 h 86543"/>
                    <a:gd name="connsiteX11" fmla="*/ 54552 w 115280"/>
                    <a:gd name="connsiteY11" fmla="*/ 3337 h 86543"/>
                    <a:gd name="connsiteX12" fmla="*/ 56750 w 115280"/>
                    <a:gd name="connsiteY12" fmla="*/ 209 h 86543"/>
                    <a:gd name="connsiteX13" fmla="*/ 62404 w 115280"/>
                    <a:gd name="connsiteY13" fmla="*/ 0 h 86543"/>
                    <a:gd name="connsiteX14" fmla="*/ 65441 w 115280"/>
                    <a:gd name="connsiteY14" fmla="*/ 3024 h 86543"/>
                    <a:gd name="connsiteX15" fmla="*/ 82927 w 115280"/>
                    <a:gd name="connsiteY15" fmla="*/ 59329 h 86543"/>
                    <a:gd name="connsiteX16" fmla="*/ 98318 w 115280"/>
                    <a:gd name="connsiteY16" fmla="*/ 3337 h 86543"/>
                    <a:gd name="connsiteX17" fmla="*/ 101983 w 115280"/>
                    <a:gd name="connsiteY17" fmla="*/ 0 h 86543"/>
                    <a:gd name="connsiteX18" fmla="*/ 111930 w 115280"/>
                    <a:gd name="connsiteY18" fmla="*/ 0 h 86543"/>
                    <a:gd name="connsiteX19" fmla="*/ 115281 w 115280"/>
                    <a:gd name="connsiteY19" fmla="*/ 1981 h 86543"/>
                    <a:gd name="connsiteX20" fmla="*/ 114652 w 115280"/>
                    <a:gd name="connsiteY20" fmla="*/ 5005 h 86543"/>
                    <a:gd name="connsiteX21" fmla="*/ 90361 w 115280"/>
                    <a:gd name="connsiteY21" fmla="*/ 83415 h 86543"/>
                    <a:gd name="connsiteX22" fmla="*/ 86801 w 115280"/>
                    <a:gd name="connsiteY22" fmla="*/ 86543 h 86543"/>
                    <a:gd name="connsiteX23" fmla="*/ 76016 w 115280"/>
                    <a:gd name="connsiteY23" fmla="*/ 86543 h 86543"/>
                    <a:gd name="connsiteX24" fmla="*/ 72037 w 115280"/>
                    <a:gd name="connsiteY24" fmla="*/ 83415 h 86543"/>
                    <a:gd name="connsiteX25" fmla="*/ 57797 w 115280"/>
                    <a:gd name="connsiteY25" fmla="*/ 38580 h 86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115280" h="86543">
                      <a:moveTo>
                        <a:pt x="57693" y="38580"/>
                      </a:moveTo>
                      <a:lnTo>
                        <a:pt x="43453" y="83728"/>
                      </a:lnTo>
                      <a:cubicBezTo>
                        <a:pt x="42615" y="86230"/>
                        <a:pt x="42301" y="86543"/>
                        <a:pt x="39788" y="86543"/>
                      </a:cubicBezTo>
                      <a:lnTo>
                        <a:pt x="29213" y="86543"/>
                      </a:lnTo>
                      <a:cubicBezTo>
                        <a:pt x="26700" y="86543"/>
                        <a:pt x="26176" y="86022"/>
                        <a:pt x="25339" y="83519"/>
                      </a:cubicBezTo>
                      <a:lnTo>
                        <a:pt x="628" y="5318"/>
                      </a:lnTo>
                      <a:cubicBezTo>
                        <a:pt x="104" y="3649"/>
                        <a:pt x="0" y="3024"/>
                        <a:pt x="0" y="2294"/>
                      </a:cubicBezTo>
                      <a:cubicBezTo>
                        <a:pt x="0" y="0"/>
                        <a:pt x="2199" y="0"/>
                        <a:pt x="3350" y="0"/>
                      </a:cubicBezTo>
                      <a:lnTo>
                        <a:pt x="17276" y="0"/>
                      </a:lnTo>
                      <a:cubicBezTo>
                        <a:pt x="20103" y="0"/>
                        <a:pt x="21255" y="209"/>
                        <a:pt x="22198" y="3337"/>
                      </a:cubicBezTo>
                      <a:lnTo>
                        <a:pt x="37589" y="59329"/>
                      </a:lnTo>
                      <a:lnTo>
                        <a:pt x="54552" y="3337"/>
                      </a:lnTo>
                      <a:cubicBezTo>
                        <a:pt x="55075" y="1877"/>
                        <a:pt x="55389" y="521"/>
                        <a:pt x="56750" y="209"/>
                      </a:cubicBezTo>
                      <a:cubicBezTo>
                        <a:pt x="57064" y="0"/>
                        <a:pt x="60624" y="0"/>
                        <a:pt x="62404" y="0"/>
                      </a:cubicBezTo>
                      <a:cubicBezTo>
                        <a:pt x="64394" y="0"/>
                        <a:pt x="64603" y="626"/>
                        <a:pt x="65441" y="3024"/>
                      </a:cubicBezTo>
                      <a:lnTo>
                        <a:pt x="82927" y="59329"/>
                      </a:lnTo>
                      <a:lnTo>
                        <a:pt x="98318" y="3337"/>
                      </a:lnTo>
                      <a:cubicBezTo>
                        <a:pt x="98947" y="834"/>
                        <a:pt x="99365" y="0"/>
                        <a:pt x="101983" y="0"/>
                      </a:cubicBezTo>
                      <a:lnTo>
                        <a:pt x="111930" y="0"/>
                      </a:lnTo>
                      <a:cubicBezTo>
                        <a:pt x="113396" y="0"/>
                        <a:pt x="115281" y="0"/>
                        <a:pt x="115281" y="1981"/>
                      </a:cubicBezTo>
                      <a:cubicBezTo>
                        <a:pt x="115281" y="2503"/>
                        <a:pt x="114967" y="3858"/>
                        <a:pt x="114652" y="5005"/>
                      </a:cubicBezTo>
                      <a:lnTo>
                        <a:pt x="90361" y="83415"/>
                      </a:lnTo>
                      <a:cubicBezTo>
                        <a:pt x="89523" y="86126"/>
                        <a:pt x="89209" y="86543"/>
                        <a:pt x="86801" y="86543"/>
                      </a:cubicBezTo>
                      <a:lnTo>
                        <a:pt x="76016" y="86543"/>
                      </a:lnTo>
                      <a:cubicBezTo>
                        <a:pt x="73503" y="86543"/>
                        <a:pt x="72875" y="86022"/>
                        <a:pt x="72037" y="83415"/>
                      </a:cubicBezTo>
                      <a:lnTo>
                        <a:pt x="57797" y="3858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2" name="Freeform 31">
                  <a:extLst>
                    <a:ext uri="{FF2B5EF4-FFF2-40B4-BE49-F238E27FC236}">
                      <a16:creationId xmlns:a16="http://schemas.microsoft.com/office/drawing/2014/main" id="{8F3B42CE-C717-9E65-7F7F-123BB2E05411}"/>
                    </a:ext>
                  </a:extLst>
                </p:cNvPr>
                <p:cNvSpPr/>
                <p:nvPr/>
              </p:nvSpPr>
              <p:spPr>
                <a:xfrm>
                  <a:off x="10398187" y="6395569"/>
                  <a:ext cx="80113" cy="90922"/>
                </a:xfrm>
                <a:custGeom>
                  <a:avLst/>
                  <a:gdLst>
                    <a:gd name="connsiteX0" fmla="*/ 39893 w 80113"/>
                    <a:gd name="connsiteY0" fmla="*/ 90922 h 90922"/>
                    <a:gd name="connsiteX1" fmla="*/ 0 w 80113"/>
                    <a:gd name="connsiteY1" fmla="*/ 45461 h 90922"/>
                    <a:gd name="connsiteX2" fmla="*/ 40312 w 80113"/>
                    <a:gd name="connsiteY2" fmla="*/ 0 h 90922"/>
                    <a:gd name="connsiteX3" fmla="*/ 80100 w 80113"/>
                    <a:gd name="connsiteY3" fmla="*/ 44419 h 90922"/>
                    <a:gd name="connsiteX4" fmla="*/ 39998 w 80113"/>
                    <a:gd name="connsiteY4" fmla="*/ 90922 h 90922"/>
                    <a:gd name="connsiteX5" fmla="*/ 39369 w 80113"/>
                    <a:gd name="connsiteY5" fmla="*/ 12408 h 90922"/>
                    <a:gd name="connsiteX6" fmla="*/ 21779 w 80113"/>
                    <a:gd name="connsiteY6" fmla="*/ 42959 h 90922"/>
                    <a:gd name="connsiteX7" fmla="*/ 40940 w 80113"/>
                    <a:gd name="connsiteY7" fmla="*/ 77055 h 90922"/>
                    <a:gd name="connsiteX8" fmla="*/ 58426 w 80113"/>
                    <a:gd name="connsiteY8" fmla="*/ 43480 h 90922"/>
                    <a:gd name="connsiteX9" fmla="*/ 39474 w 80113"/>
                    <a:gd name="connsiteY9" fmla="*/ 124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0113" h="90922">
                      <a:moveTo>
                        <a:pt x="39893" y="90922"/>
                      </a:moveTo>
                      <a:cubicBezTo>
                        <a:pt x="15182" y="90922"/>
                        <a:pt x="0" y="71216"/>
                        <a:pt x="0" y="45461"/>
                      </a:cubicBezTo>
                      <a:cubicBezTo>
                        <a:pt x="0" y="19707"/>
                        <a:pt x="15810" y="0"/>
                        <a:pt x="40312" y="0"/>
                      </a:cubicBezTo>
                      <a:cubicBezTo>
                        <a:pt x="67640" y="0"/>
                        <a:pt x="79576" y="24190"/>
                        <a:pt x="80100" y="44419"/>
                      </a:cubicBezTo>
                      <a:cubicBezTo>
                        <a:pt x="80623" y="69026"/>
                        <a:pt x="66174" y="90922"/>
                        <a:pt x="39998" y="90922"/>
                      </a:cubicBezTo>
                      <a:moveTo>
                        <a:pt x="39369" y="12408"/>
                      </a:moveTo>
                      <a:cubicBezTo>
                        <a:pt x="27956" y="12408"/>
                        <a:pt x="21779" y="26067"/>
                        <a:pt x="21779" y="42959"/>
                      </a:cubicBezTo>
                      <a:cubicBezTo>
                        <a:pt x="21779" y="61727"/>
                        <a:pt x="29841" y="77055"/>
                        <a:pt x="40940" y="77055"/>
                      </a:cubicBezTo>
                      <a:cubicBezTo>
                        <a:pt x="52039" y="77055"/>
                        <a:pt x="59263" y="62666"/>
                        <a:pt x="58426" y="43480"/>
                      </a:cubicBezTo>
                      <a:cubicBezTo>
                        <a:pt x="57588" y="23565"/>
                        <a:pt x="49316" y="12408"/>
                        <a:pt x="39474" y="12408"/>
                      </a:cubicBezTo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3" name="Freeform 32">
                  <a:extLst>
                    <a:ext uri="{FF2B5EF4-FFF2-40B4-BE49-F238E27FC236}">
                      <a16:creationId xmlns:a16="http://schemas.microsoft.com/office/drawing/2014/main" id="{4303D675-A4EA-C904-D89E-D51674E10D96}"/>
                    </a:ext>
                  </a:extLst>
                </p:cNvPr>
                <p:cNvSpPr/>
                <p:nvPr/>
              </p:nvSpPr>
              <p:spPr>
                <a:xfrm>
                  <a:off x="10487606" y="6395569"/>
                  <a:ext cx="55598" cy="88732"/>
                </a:xfrm>
                <a:custGeom>
                  <a:avLst/>
                  <a:gdLst>
                    <a:gd name="connsiteX0" fmla="*/ 20941 w 55598"/>
                    <a:gd name="connsiteY0" fmla="*/ 85188 h 88732"/>
                    <a:gd name="connsiteX1" fmla="*/ 17381 w 55598"/>
                    <a:gd name="connsiteY1" fmla="*/ 88733 h 88732"/>
                    <a:gd name="connsiteX2" fmla="*/ 3665 w 55598"/>
                    <a:gd name="connsiteY2" fmla="*/ 88733 h 88732"/>
                    <a:gd name="connsiteX3" fmla="*/ 0 w 55598"/>
                    <a:gd name="connsiteY3" fmla="*/ 85188 h 88732"/>
                    <a:gd name="connsiteX4" fmla="*/ 0 w 55598"/>
                    <a:gd name="connsiteY4" fmla="*/ 15328 h 88732"/>
                    <a:gd name="connsiteX5" fmla="*/ 4817 w 55598"/>
                    <a:gd name="connsiteY5" fmla="*/ 5839 h 88732"/>
                    <a:gd name="connsiteX6" fmla="*/ 35495 w 55598"/>
                    <a:gd name="connsiteY6" fmla="*/ 0 h 88732"/>
                    <a:gd name="connsiteX7" fmla="*/ 55599 w 55598"/>
                    <a:gd name="connsiteY7" fmla="*/ 12512 h 88732"/>
                    <a:gd name="connsiteX8" fmla="*/ 46699 w 55598"/>
                    <a:gd name="connsiteY8" fmla="*/ 21584 h 88732"/>
                    <a:gd name="connsiteX9" fmla="*/ 38113 w 55598"/>
                    <a:gd name="connsiteY9" fmla="*/ 15223 h 88732"/>
                    <a:gd name="connsiteX10" fmla="*/ 29737 w 55598"/>
                    <a:gd name="connsiteY10" fmla="*/ 10531 h 88732"/>
                    <a:gd name="connsiteX11" fmla="*/ 20837 w 55598"/>
                    <a:gd name="connsiteY11" fmla="*/ 20541 h 88732"/>
                    <a:gd name="connsiteX12" fmla="*/ 20837 w 55598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598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9" y="7924"/>
                        <a:pt x="4817" y="5839"/>
                      </a:cubicBezTo>
                      <a:cubicBezTo>
                        <a:pt x="10471" y="2711"/>
                        <a:pt x="22616" y="0"/>
                        <a:pt x="35495" y="0"/>
                      </a:cubicBezTo>
                      <a:cubicBezTo>
                        <a:pt x="45861" y="0"/>
                        <a:pt x="55599" y="2711"/>
                        <a:pt x="55599" y="12512"/>
                      </a:cubicBezTo>
                      <a:cubicBezTo>
                        <a:pt x="55599" y="17517"/>
                        <a:pt x="52039" y="21584"/>
                        <a:pt x="46699" y="21584"/>
                      </a:cubicBezTo>
                      <a:cubicBezTo>
                        <a:pt x="42197" y="21584"/>
                        <a:pt x="40626" y="19081"/>
                        <a:pt x="38113" y="15223"/>
                      </a:cubicBezTo>
                      <a:cubicBezTo>
                        <a:pt x="36647" y="13242"/>
                        <a:pt x="34762" y="10531"/>
                        <a:pt x="29737" y="10531"/>
                      </a:cubicBezTo>
                      <a:cubicBezTo>
                        <a:pt x="21046" y="10531"/>
                        <a:pt x="20837" y="16370"/>
                        <a:pt x="20837" y="20541"/>
                      </a:cubicBezTo>
                      <a:lnTo>
                        <a:pt x="20837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4" name="Freeform 33">
                  <a:extLst>
                    <a:ext uri="{FF2B5EF4-FFF2-40B4-BE49-F238E27FC236}">
                      <a16:creationId xmlns:a16="http://schemas.microsoft.com/office/drawing/2014/main" id="{9751F3B8-5A72-1E4A-1F3E-664DD14A7067}"/>
                    </a:ext>
                  </a:extLst>
                </p:cNvPr>
                <p:cNvSpPr/>
                <p:nvPr/>
              </p:nvSpPr>
              <p:spPr>
                <a:xfrm>
                  <a:off x="10545613" y="6356364"/>
                  <a:ext cx="77167" cy="127937"/>
                </a:xfrm>
                <a:custGeom>
                  <a:avLst/>
                  <a:gdLst>
                    <a:gd name="connsiteX0" fmla="*/ 41149 w 77167"/>
                    <a:gd name="connsiteY0" fmla="*/ 78097 h 127937"/>
                    <a:gd name="connsiteX1" fmla="*/ 75702 w 77167"/>
                    <a:gd name="connsiteY1" fmla="*/ 122933 h 127937"/>
                    <a:gd name="connsiteX2" fmla="*/ 77168 w 77167"/>
                    <a:gd name="connsiteY2" fmla="*/ 125748 h 127937"/>
                    <a:gd name="connsiteX3" fmla="*/ 73818 w 77167"/>
                    <a:gd name="connsiteY3" fmla="*/ 127938 h 127937"/>
                    <a:gd name="connsiteX4" fmla="*/ 56332 w 77167"/>
                    <a:gd name="connsiteY4" fmla="*/ 127938 h 127937"/>
                    <a:gd name="connsiteX5" fmla="*/ 50782 w 77167"/>
                    <a:gd name="connsiteY5" fmla="*/ 125435 h 127937"/>
                    <a:gd name="connsiteX6" fmla="*/ 20627 w 77167"/>
                    <a:gd name="connsiteY6" fmla="*/ 85292 h 127937"/>
                    <a:gd name="connsiteX7" fmla="*/ 20627 w 77167"/>
                    <a:gd name="connsiteY7" fmla="*/ 124706 h 127937"/>
                    <a:gd name="connsiteX8" fmla="*/ 16962 w 77167"/>
                    <a:gd name="connsiteY8" fmla="*/ 127834 h 127937"/>
                    <a:gd name="connsiteX9" fmla="*/ 3560 w 77167"/>
                    <a:gd name="connsiteY9" fmla="*/ 127834 h 127937"/>
                    <a:gd name="connsiteX10" fmla="*/ 0 w 77167"/>
                    <a:gd name="connsiteY10" fmla="*/ 124497 h 127937"/>
                    <a:gd name="connsiteX11" fmla="*/ 0 w 77167"/>
                    <a:gd name="connsiteY11" fmla="*/ 3128 h 127937"/>
                    <a:gd name="connsiteX12" fmla="*/ 3351 w 77167"/>
                    <a:gd name="connsiteY12" fmla="*/ 0 h 127937"/>
                    <a:gd name="connsiteX13" fmla="*/ 16962 w 77167"/>
                    <a:gd name="connsiteY13" fmla="*/ 0 h 127937"/>
                    <a:gd name="connsiteX14" fmla="*/ 20627 w 77167"/>
                    <a:gd name="connsiteY14" fmla="*/ 3024 h 127937"/>
                    <a:gd name="connsiteX15" fmla="*/ 20627 w 77167"/>
                    <a:gd name="connsiteY15" fmla="*/ 78097 h 127937"/>
                    <a:gd name="connsiteX16" fmla="*/ 50782 w 77167"/>
                    <a:gd name="connsiteY16" fmla="*/ 44627 h 127937"/>
                    <a:gd name="connsiteX17" fmla="*/ 57484 w 77167"/>
                    <a:gd name="connsiteY17" fmla="*/ 41291 h 127937"/>
                    <a:gd name="connsiteX18" fmla="*/ 68896 w 77167"/>
                    <a:gd name="connsiteY18" fmla="*/ 41291 h 127937"/>
                    <a:gd name="connsiteX19" fmla="*/ 72247 w 77167"/>
                    <a:gd name="connsiteY19" fmla="*/ 43480 h 127937"/>
                    <a:gd name="connsiteX20" fmla="*/ 70362 w 77167"/>
                    <a:gd name="connsiteY20" fmla="*/ 46817 h 127937"/>
                    <a:gd name="connsiteX21" fmla="*/ 40940 w 77167"/>
                    <a:gd name="connsiteY21" fmla="*/ 78097 h 1279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77167" h="127937">
                      <a:moveTo>
                        <a:pt x="41149" y="78097"/>
                      </a:moveTo>
                      <a:lnTo>
                        <a:pt x="75702" y="122933"/>
                      </a:lnTo>
                      <a:cubicBezTo>
                        <a:pt x="76540" y="124080"/>
                        <a:pt x="77168" y="124914"/>
                        <a:pt x="77168" y="125748"/>
                      </a:cubicBezTo>
                      <a:cubicBezTo>
                        <a:pt x="77168" y="127625"/>
                        <a:pt x="75493" y="127938"/>
                        <a:pt x="73818" y="127938"/>
                      </a:cubicBezTo>
                      <a:lnTo>
                        <a:pt x="56332" y="127938"/>
                      </a:lnTo>
                      <a:cubicBezTo>
                        <a:pt x="53191" y="127938"/>
                        <a:pt x="52667" y="127729"/>
                        <a:pt x="50782" y="125435"/>
                      </a:cubicBezTo>
                      <a:lnTo>
                        <a:pt x="20627" y="85292"/>
                      </a:lnTo>
                      <a:lnTo>
                        <a:pt x="20627" y="124706"/>
                      </a:lnTo>
                      <a:cubicBezTo>
                        <a:pt x="20627" y="127729"/>
                        <a:pt x="19475" y="127834"/>
                        <a:pt x="16962" y="127834"/>
                      </a:cubicBezTo>
                      <a:lnTo>
                        <a:pt x="3560" y="127834"/>
                      </a:lnTo>
                      <a:cubicBezTo>
                        <a:pt x="524" y="127834"/>
                        <a:pt x="0" y="127208"/>
                        <a:pt x="0" y="124497"/>
                      </a:cubicBezTo>
                      <a:lnTo>
                        <a:pt x="0" y="3128"/>
                      </a:lnTo>
                      <a:cubicBezTo>
                        <a:pt x="0" y="313"/>
                        <a:pt x="1152" y="0"/>
                        <a:pt x="3351" y="0"/>
                      </a:cubicBezTo>
                      <a:lnTo>
                        <a:pt x="16962" y="0"/>
                      </a:lnTo>
                      <a:cubicBezTo>
                        <a:pt x="19475" y="0"/>
                        <a:pt x="20627" y="0"/>
                        <a:pt x="20627" y="3024"/>
                      </a:cubicBezTo>
                      <a:lnTo>
                        <a:pt x="20627" y="78097"/>
                      </a:lnTo>
                      <a:lnTo>
                        <a:pt x="50782" y="44627"/>
                      </a:lnTo>
                      <a:cubicBezTo>
                        <a:pt x="53295" y="41812"/>
                        <a:pt x="53923" y="41291"/>
                        <a:pt x="57484" y="41291"/>
                      </a:cubicBezTo>
                      <a:lnTo>
                        <a:pt x="68896" y="41291"/>
                      </a:lnTo>
                      <a:cubicBezTo>
                        <a:pt x="69943" y="41291"/>
                        <a:pt x="72247" y="41291"/>
                        <a:pt x="72247" y="43480"/>
                      </a:cubicBezTo>
                      <a:cubicBezTo>
                        <a:pt x="72247" y="44627"/>
                        <a:pt x="71409" y="45670"/>
                        <a:pt x="70362" y="46817"/>
                      </a:cubicBezTo>
                      <a:lnTo>
                        <a:pt x="40940" y="78097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</p:grpSp>
          <p:sp>
            <p:nvSpPr>
              <p:cNvPr id="35" name="Freeform 34">
                <a:extLst>
                  <a:ext uri="{FF2B5EF4-FFF2-40B4-BE49-F238E27FC236}">
                    <a16:creationId xmlns:a16="http://schemas.microsoft.com/office/drawing/2014/main" id="{EF390982-1671-6A7C-D9A2-CEC0544E4A60}"/>
                  </a:ext>
                </a:extLst>
              </p:cNvPr>
              <p:cNvSpPr/>
              <p:nvPr/>
            </p:nvSpPr>
            <p:spPr>
              <a:xfrm>
                <a:off x="10117158" y="6554058"/>
                <a:ext cx="89313" cy="81538"/>
              </a:xfrm>
              <a:custGeom>
                <a:avLst/>
                <a:gdLst>
                  <a:gd name="connsiteX0" fmla="*/ 40416 w 89313"/>
                  <a:gd name="connsiteY0" fmla="*/ 0 h 81538"/>
                  <a:gd name="connsiteX1" fmla="*/ 55599 w 89313"/>
                  <a:gd name="connsiteY1" fmla="*/ 30655 h 81538"/>
                  <a:gd name="connsiteX2" fmla="*/ 89314 w 89313"/>
                  <a:gd name="connsiteY2" fmla="*/ 36390 h 81538"/>
                  <a:gd name="connsiteX3" fmla="*/ 65231 w 89313"/>
                  <a:gd name="connsiteY3" fmla="*/ 50779 h 81538"/>
                  <a:gd name="connsiteX4" fmla="*/ 79157 w 89313"/>
                  <a:gd name="connsiteY4" fmla="*/ 81538 h 81538"/>
                  <a:gd name="connsiteX5" fmla="*/ 49002 w 89313"/>
                  <a:gd name="connsiteY5" fmla="*/ 59850 h 81538"/>
                  <a:gd name="connsiteX6" fmla="*/ 23873 w 89313"/>
                  <a:gd name="connsiteY6" fmla="*/ 73405 h 81538"/>
                  <a:gd name="connsiteX7" fmla="*/ 29422 w 89313"/>
                  <a:gd name="connsiteY7" fmla="*/ 45357 h 81538"/>
                  <a:gd name="connsiteX8" fmla="*/ 0 w 89313"/>
                  <a:gd name="connsiteY8" fmla="*/ 22418 h 81538"/>
                  <a:gd name="connsiteX9" fmla="*/ 33610 w 89313"/>
                  <a:gd name="connsiteY9" fmla="*/ 27110 h 81538"/>
                  <a:gd name="connsiteX10" fmla="*/ 40416 w 89313"/>
                  <a:gd name="connsiteY10" fmla="*/ 0 h 815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9313" h="81538">
                    <a:moveTo>
                      <a:pt x="40416" y="0"/>
                    </a:moveTo>
                    <a:lnTo>
                      <a:pt x="55599" y="30655"/>
                    </a:lnTo>
                    <a:lnTo>
                      <a:pt x="89314" y="36390"/>
                    </a:lnTo>
                    <a:lnTo>
                      <a:pt x="65231" y="50779"/>
                    </a:lnTo>
                    <a:lnTo>
                      <a:pt x="79157" y="81538"/>
                    </a:lnTo>
                    <a:lnTo>
                      <a:pt x="49002" y="59850"/>
                    </a:lnTo>
                    <a:lnTo>
                      <a:pt x="23873" y="73405"/>
                    </a:lnTo>
                    <a:lnTo>
                      <a:pt x="29422" y="45357"/>
                    </a:lnTo>
                    <a:lnTo>
                      <a:pt x="0" y="22418"/>
                    </a:lnTo>
                    <a:lnTo>
                      <a:pt x="33610" y="27110"/>
                    </a:lnTo>
                    <a:lnTo>
                      <a:pt x="40416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36" name="Freeform 35">
                <a:extLst>
                  <a:ext uri="{FF2B5EF4-FFF2-40B4-BE49-F238E27FC236}">
                    <a16:creationId xmlns:a16="http://schemas.microsoft.com/office/drawing/2014/main" id="{EE518F69-2713-3A6A-3DEE-A57900621862}"/>
                  </a:ext>
                </a:extLst>
              </p:cNvPr>
              <p:cNvSpPr/>
              <p:nvPr/>
            </p:nvSpPr>
            <p:spPr>
              <a:xfrm>
                <a:off x="9979470" y="5960560"/>
                <a:ext cx="116013" cy="108960"/>
              </a:xfrm>
              <a:custGeom>
                <a:avLst/>
                <a:gdLst>
                  <a:gd name="connsiteX0" fmla="*/ 52772 w 116013"/>
                  <a:gd name="connsiteY0" fmla="*/ 0 h 108960"/>
                  <a:gd name="connsiteX1" fmla="*/ 72142 w 116013"/>
                  <a:gd name="connsiteY1" fmla="*/ 40978 h 108960"/>
                  <a:gd name="connsiteX2" fmla="*/ 116014 w 116013"/>
                  <a:gd name="connsiteY2" fmla="*/ 53907 h 108960"/>
                  <a:gd name="connsiteX3" fmla="*/ 84393 w 116013"/>
                  <a:gd name="connsiteY3" fmla="*/ 67983 h 108960"/>
                  <a:gd name="connsiteX4" fmla="*/ 102298 w 116013"/>
                  <a:gd name="connsiteY4" fmla="*/ 108961 h 108960"/>
                  <a:gd name="connsiteX5" fmla="*/ 63242 w 116013"/>
                  <a:gd name="connsiteY5" fmla="*/ 76846 h 108960"/>
                  <a:gd name="connsiteX6" fmla="*/ 30260 w 116013"/>
                  <a:gd name="connsiteY6" fmla="*/ 89984 h 108960"/>
                  <a:gd name="connsiteX7" fmla="*/ 37904 w 116013"/>
                  <a:gd name="connsiteY7" fmla="*/ 55367 h 108960"/>
                  <a:gd name="connsiteX8" fmla="*/ 0 w 116013"/>
                  <a:gd name="connsiteY8" fmla="*/ 21896 h 108960"/>
                  <a:gd name="connsiteX9" fmla="*/ 43453 w 116013"/>
                  <a:gd name="connsiteY9" fmla="*/ 33053 h 108960"/>
                  <a:gd name="connsiteX10" fmla="*/ 52772 w 116013"/>
                  <a:gd name="connsiteY10" fmla="*/ 0 h 108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6013" h="108960">
                    <a:moveTo>
                      <a:pt x="52772" y="0"/>
                    </a:moveTo>
                    <a:lnTo>
                      <a:pt x="72142" y="40978"/>
                    </a:lnTo>
                    <a:lnTo>
                      <a:pt x="116014" y="53907"/>
                    </a:lnTo>
                    <a:lnTo>
                      <a:pt x="84393" y="67983"/>
                    </a:lnTo>
                    <a:lnTo>
                      <a:pt x="102298" y="108961"/>
                    </a:lnTo>
                    <a:lnTo>
                      <a:pt x="63242" y="76846"/>
                    </a:lnTo>
                    <a:lnTo>
                      <a:pt x="30260" y="89984"/>
                    </a:lnTo>
                    <a:lnTo>
                      <a:pt x="37904" y="55367"/>
                    </a:lnTo>
                    <a:lnTo>
                      <a:pt x="0" y="21896"/>
                    </a:lnTo>
                    <a:lnTo>
                      <a:pt x="43453" y="33053"/>
                    </a:lnTo>
                    <a:lnTo>
                      <a:pt x="5277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37" name="Freeform 36">
                <a:extLst>
                  <a:ext uri="{FF2B5EF4-FFF2-40B4-BE49-F238E27FC236}">
                    <a16:creationId xmlns:a16="http://schemas.microsoft.com/office/drawing/2014/main" id="{5D58CAB8-8F87-DCB6-2129-2D2286113720}"/>
                  </a:ext>
                </a:extLst>
              </p:cNvPr>
              <p:cNvSpPr/>
              <p:nvPr/>
            </p:nvSpPr>
            <p:spPr>
              <a:xfrm>
                <a:off x="10005541" y="6485554"/>
                <a:ext cx="98213" cy="91860"/>
              </a:xfrm>
              <a:custGeom>
                <a:avLst/>
                <a:gdLst>
                  <a:gd name="connsiteX0" fmla="*/ 44604 w 98213"/>
                  <a:gd name="connsiteY0" fmla="*/ 0 h 91860"/>
                  <a:gd name="connsiteX1" fmla="*/ 61043 w 98213"/>
                  <a:gd name="connsiteY1" fmla="*/ 34513 h 91860"/>
                  <a:gd name="connsiteX2" fmla="*/ 98214 w 98213"/>
                  <a:gd name="connsiteY2" fmla="*/ 41603 h 91860"/>
                  <a:gd name="connsiteX3" fmla="*/ 71514 w 98213"/>
                  <a:gd name="connsiteY3" fmla="*/ 57244 h 91860"/>
                  <a:gd name="connsiteX4" fmla="*/ 86801 w 98213"/>
                  <a:gd name="connsiteY4" fmla="*/ 91861 h 91860"/>
                  <a:gd name="connsiteX5" fmla="*/ 53609 w 98213"/>
                  <a:gd name="connsiteY5" fmla="*/ 67149 h 91860"/>
                  <a:gd name="connsiteX6" fmla="*/ 25862 w 98213"/>
                  <a:gd name="connsiteY6" fmla="*/ 81747 h 91860"/>
                  <a:gd name="connsiteX7" fmla="*/ 32145 w 98213"/>
                  <a:gd name="connsiteY7" fmla="*/ 50466 h 91860"/>
                  <a:gd name="connsiteX8" fmla="*/ 0 w 98213"/>
                  <a:gd name="connsiteY8" fmla="*/ 24399 h 91860"/>
                  <a:gd name="connsiteX9" fmla="*/ 36751 w 98213"/>
                  <a:gd name="connsiteY9" fmla="*/ 30238 h 91860"/>
                  <a:gd name="connsiteX10" fmla="*/ 44604 w 98213"/>
                  <a:gd name="connsiteY10" fmla="*/ 0 h 918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8213" h="91860">
                    <a:moveTo>
                      <a:pt x="44604" y="0"/>
                    </a:moveTo>
                    <a:lnTo>
                      <a:pt x="61043" y="34513"/>
                    </a:lnTo>
                    <a:lnTo>
                      <a:pt x="98214" y="41603"/>
                    </a:lnTo>
                    <a:lnTo>
                      <a:pt x="71514" y="57244"/>
                    </a:lnTo>
                    <a:lnTo>
                      <a:pt x="86801" y="91861"/>
                    </a:lnTo>
                    <a:lnTo>
                      <a:pt x="53609" y="67149"/>
                    </a:lnTo>
                    <a:lnTo>
                      <a:pt x="25862" y="81747"/>
                    </a:lnTo>
                    <a:lnTo>
                      <a:pt x="32145" y="50466"/>
                    </a:lnTo>
                    <a:lnTo>
                      <a:pt x="0" y="24399"/>
                    </a:lnTo>
                    <a:lnTo>
                      <a:pt x="36751" y="30238"/>
                    </a:lnTo>
                    <a:lnTo>
                      <a:pt x="44604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38" name="Freeform 37">
                <a:extLst>
                  <a:ext uri="{FF2B5EF4-FFF2-40B4-BE49-F238E27FC236}">
                    <a16:creationId xmlns:a16="http://schemas.microsoft.com/office/drawing/2014/main" id="{D9845E6B-DEDA-ACC5-23FB-3D7E1F136922}"/>
                  </a:ext>
                </a:extLst>
              </p:cNvPr>
              <p:cNvSpPr/>
              <p:nvPr/>
            </p:nvSpPr>
            <p:spPr>
              <a:xfrm>
                <a:off x="9895077" y="6064516"/>
                <a:ext cx="133290" cy="126895"/>
              </a:xfrm>
              <a:custGeom>
                <a:avLst/>
                <a:gdLst>
                  <a:gd name="connsiteX0" fmla="*/ 60834 w 133290"/>
                  <a:gd name="connsiteY0" fmla="*/ 0 h 126895"/>
                  <a:gd name="connsiteX1" fmla="*/ 82927 w 133290"/>
                  <a:gd name="connsiteY1" fmla="*/ 47755 h 126895"/>
                  <a:gd name="connsiteX2" fmla="*/ 133290 w 133290"/>
                  <a:gd name="connsiteY2" fmla="*/ 61102 h 126895"/>
                  <a:gd name="connsiteX3" fmla="*/ 96853 w 133290"/>
                  <a:gd name="connsiteY3" fmla="*/ 79140 h 126895"/>
                  <a:gd name="connsiteX4" fmla="*/ 117270 w 133290"/>
                  <a:gd name="connsiteY4" fmla="*/ 126895 h 126895"/>
                  <a:gd name="connsiteX5" fmla="*/ 72456 w 133290"/>
                  <a:gd name="connsiteY5" fmla="*/ 90610 h 126895"/>
                  <a:gd name="connsiteX6" fmla="*/ 34553 w 133290"/>
                  <a:gd name="connsiteY6" fmla="*/ 107605 h 126895"/>
                  <a:gd name="connsiteX7" fmla="*/ 43453 w 133290"/>
                  <a:gd name="connsiteY7" fmla="*/ 66211 h 126895"/>
                  <a:gd name="connsiteX8" fmla="*/ 0 w 133290"/>
                  <a:gd name="connsiteY8" fmla="*/ 28257 h 126895"/>
                  <a:gd name="connsiteX9" fmla="*/ 49945 w 133290"/>
                  <a:gd name="connsiteY9" fmla="*/ 39622 h 126895"/>
                  <a:gd name="connsiteX10" fmla="*/ 60834 w 133290"/>
                  <a:gd name="connsiteY10" fmla="*/ 0 h 1268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33290" h="126895">
                    <a:moveTo>
                      <a:pt x="60834" y="0"/>
                    </a:moveTo>
                    <a:lnTo>
                      <a:pt x="82927" y="47755"/>
                    </a:lnTo>
                    <a:lnTo>
                      <a:pt x="133290" y="61102"/>
                    </a:lnTo>
                    <a:lnTo>
                      <a:pt x="96853" y="79140"/>
                    </a:lnTo>
                    <a:lnTo>
                      <a:pt x="117270" y="126895"/>
                    </a:lnTo>
                    <a:lnTo>
                      <a:pt x="72456" y="90610"/>
                    </a:lnTo>
                    <a:lnTo>
                      <a:pt x="34553" y="107605"/>
                    </a:lnTo>
                    <a:lnTo>
                      <a:pt x="43453" y="66211"/>
                    </a:lnTo>
                    <a:lnTo>
                      <a:pt x="0" y="28257"/>
                    </a:lnTo>
                    <a:lnTo>
                      <a:pt x="49945" y="39622"/>
                    </a:lnTo>
                    <a:lnTo>
                      <a:pt x="60834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39" name="Freeform 38">
                <a:extLst>
                  <a:ext uri="{FF2B5EF4-FFF2-40B4-BE49-F238E27FC236}">
                    <a16:creationId xmlns:a16="http://schemas.microsoft.com/office/drawing/2014/main" id="{280CF009-EED3-A320-1A4E-A64DB901E410}"/>
                  </a:ext>
                </a:extLst>
              </p:cNvPr>
              <p:cNvSpPr/>
              <p:nvPr/>
            </p:nvSpPr>
            <p:spPr>
              <a:xfrm>
                <a:off x="9916332" y="6360118"/>
                <a:ext cx="115699" cy="109795"/>
              </a:xfrm>
              <a:custGeom>
                <a:avLst/>
                <a:gdLst>
                  <a:gd name="connsiteX0" fmla="*/ 52772 w 115699"/>
                  <a:gd name="connsiteY0" fmla="*/ 0 h 109795"/>
                  <a:gd name="connsiteX1" fmla="*/ 72037 w 115699"/>
                  <a:gd name="connsiteY1" fmla="*/ 41290 h 109795"/>
                  <a:gd name="connsiteX2" fmla="*/ 115700 w 115699"/>
                  <a:gd name="connsiteY2" fmla="*/ 50570 h 109795"/>
                  <a:gd name="connsiteX3" fmla="*/ 84183 w 115699"/>
                  <a:gd name="connsiteY3" fmla="*/ 68400 h 109795"/>
                  <a:gd name="connsiteX4" fmla="*/ 101983 w 115699"/>
                  <a:gd name="connsiteY4" fmla="*/ 109795 h 109795"/>
                  <a:gd name="connsiteX5" fmla="*/ 63033 w 115699"/>
                  <a:gd name="connsiteY5" fmla="*/ 79766 h 109795"/>
                  <a:gd name="connsiteX6" fmla="*/ 30155 w 115699"/>
                  <a:gd name="connsiteY6" fmla="*/ 96344 h 109795"/>
                  <a:gd name="connsiteX7" fmla="*/ 37799 w 115699"/>
                  <a:gd name="connsiteY7" fmla="*/ 59433 h 109795"/>
                  <a:gd name="connsiteX8" fmla="*/ 0 w 115699"/>
                  <a:gd name="connsiteY8" fmla="*/ 27840 h 109795"/>
                  <a:gd name="connsiteX9" fmla="*/ 43453 w 115699"/>
                  <a:gd name="connsiteY9" fmla="*/ 35660 h 109795"/>
                  <a:gd name="connsiteX10" fmla="*/ 52772 w 115699"/>
                  <a:gd name="connsiteY10" fmla="*/ 0 h 109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5699" h="109795">
                    <a:moveTo>
                      <a:pt x="52772" y="0"/>
                    </a:moveTo>
                    <a:lnTo>
                      <a:pt x="72037" y="41290"/>
                    </a:lnTo>
                    <a:lnTo>
                      <a:pt x="115700" y="50570"/>
                    </a:lnTo>
                    <a:lnTo>
                      <a:pt x="84183" y="68400"/>
                    </a:lnTo>
                    <a:lnTo>
                      <a:pt x="101983" y="109795"/>
                    </a:lnTo>
                    <a:lnTo>
                      <a:pt x="63033" y="79766"/>
                    </a:lnTo>
                    <a:lnTo>
                      <a:pt x="30155" y="96344"/>
                    </a:lnTo>
                    <a:lnTo>
                      <a:pt x="37799" y="59433"/>
                    </a:lnTo>
                    <a:lnTo>
                      <a:pt x="0" y="27840"/>
                    </a:lnTo>
                    <a:lnTo>
                      <a:pt x="43453" y="35660"/>
                    </a:lnTo>
                    <a:lnTo>
                      <a:pt x="5277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0" name="Freeform 39">
                <a:extLst>
                  <a:ext uri="{FF2B5EF4-FFF2-40B4-BE49-F238E27FC236}">
                    <a16:creationId xmlns:a16="http://schemas.microsoft.com/office/drawing/2014/main" id="{72E3056A-D243-8188-F5EF-ECE42885C170}"/>
                  </a:ext>
                </a:extLst>
              </p:cNvPr>
              <p:cNvSpPr/>
              <p:nvPr/>
            </p:nvSpPr>
            <p:spPr>
              <a:xfrm>
                <a:off x="9874974" y="6215810"/>
                <a:ext cx="125751" cy="120221"/>
              </a:xfrm>
              <a:custGeom>
                <a:avLst/>
                <a:gdLst>
                  <a:gd name="connsiteX0" fmla="*/ 57483 w 125751"/>
                  <a:gd name="connsiteY0" fmla="*/ 0 h 120221"/>
                  <a:gd name="connsiteX1" fmla="*/ 78215 w 125751"/>
                  <a:gd name="connsiteY1" fmla="*/ 45253 h 120221"/>
                  <a:gd name="connsiteX2" fmla="*/ 125751 w 125751"/>
                  <a:gd name="connsiteY2" fmla="*/ 56514 h 120221"/>
                  <a:gd name="connsiteX3" fmla="*/ 91303 w 125751"/>
                  <a:gd name="connsiteY3" fmla="*/ 74865 h 120221"/>
                  <a:gd name="connsiteX4" fmla="*/ 110569 w 125751"/>
                  <a:gd name="connsiteY4" fmla="*/ 120222 h 120221"/>
                  <a:gd name="connsiteX5" fmla="*/ 68373 w 125751"/>
                  <a:gd name="connsiteY5" fmla="*/ 86647 h 120221"/>
                  <a:gd name="connsiteX6" fmla="*/ 32563 w 125751"/>
                  <a:gd name="connsiteY6" fmla="*/ 103956 h 120221"/>
                  <a:gd name="connsiteX7" fmla="*/ 41044 w 125751"/>
                  <a:gd name="connsiteY7" fmla="*/ 64021 h 120221"/>
                  <a:gd name="connsiteX8" fmla="*/ 0 w 125751"/>
                  <a:gd name="connsiteY8" fmla="*/ 28882 h 120221"/>
                  <a:gd name="connsiteX9" fmla="*/ 47118 w 125751"/>
                  <a:gd name="connsiteY9" fmla="*/ 38371 h 120221"/>
                  <a:gd name="connsiteX10" fmla="*/ 57483 w 125751"/>
                  <a:gd name="connsiteY10" fmla="*/ 0 h 120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25751" h="120221">
                    <a:moveTo>
                      <a:pt x="57483" y="0"/>
                    </a:moveTo>
                    <a:lnTo>
                      <a:pt x="78215" y="45253"/>
                    </a:lnTo>
                    <a:lnTo>
                      <a:pt x="125751" y="56514"/>
                    </a:lnTo>
                    <a:lnTo>
                      <a:pt x="91303" y="74865"/>
                    </a:lnTo>
                    <a:lnTo>
                      <a:pt x="110569" y="120222"/>
                    </a:lnTo>
                    <a:lnTo>
                      <a:pt x="68373" y="86647"/>
                    </a:lnTo>
                    <a:lnTo>
                      <a:pt x="32563" y="103956"/>
                    </a:lnTo>
                    <a:lnTo>
                      <a:pt x="41044" y="64021"/>
                    </a:lnTo>
                    <a:lnTo>
                      <a:pt x="0" y="28882"/>
                    </a:lnTo>
                    <a:lnTo>
                      <a:pt x="47118" y="38371"/>
                    </a:lnTo>
                    <a:lnTo>
                      <a:pt x="57483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1" name="Freeform 40">
                <a:extLst>
                  <a:ext uri="{FF2B5EF4-FFF2-40B4-BE49-F238E27FC236}">
                    <a16:creationId xmlns:a16="http://schemas.microsoft.com/office/drawing/2014/main" id="{E2D93E67-FC97-A54B-E8FD-8A27A0C228A0}"/>
                  </a:ext>
                </a:extLst>
              </p:cNvPr>
              <p:cNvSpPr/>
              <p:nvPr/>
            </p:nvSpPr>
            <p:spPr>
              <a:xfrm>
                <a:off x="10223120" y="6575433"/>
                <a:ext cx="83554" cy="74343"/>
              </a:xfrm>
              <a:custGeom>
                <a:avLst/>
                <a:gdLst>
                  <a:gd name="connsiteX0" fmla="*/ 37694 w 83554"/>
                  <a:gd name="connsiteY0" fmla="*/ 0 h 74343"/>
                  <a:gd name="connsiteX1" fmla="*/ 52039 w 83554"/>
                  <a:gd name="connsiteY1" fmla="*/ 27944 h 74343"/>
                  <a:gd name="connsiteX2" fmla="*/ 83555 w 83554"/>
                  <a:gd name="connsiteY2" fmla="*/ 32949 h 74343"/>
                  <a:gd name="connsiteX3" fmla="*/ 61043 w 83554"/>
                  <a:gd name="connsiteY3" fmla="*/ 46295 h 74343"/>
                  <a:gd name="connsiteX4" fmla="*/ 74236 w 83554"/>
                  <a:gd name="connsiteY4" fmla="*/ 74344 h 74343"/>
                  <a:gd name="connsiteX5" fmla="*/ 45966 w 83554"/>
                  <a:gd name="connsiteY5" fmla="*/ 54845 h 74343"/>
                  <a:gd name="connsiteX6" fmla="*/ 22512 w 83554"/>
                  <a:gd name="connsiteY6" fmla="*/ 67462 h 74343"/>
                  <a:gd name="connsiteX7" fmla="*/ 27642 w 83554"/>
                  <a:gd name="connsiteY7" fmla="*/ 41708 h 74343"/>
                  <a:gd name="connsiteX8" fmla="*/ 0 w 83554"/>
                  <a:gd name="connsiteY8" fmla="*/ 20958 h 74343"/>
                  <a:gd name="connsiteX9" fmla="*/ 31412 w 83554"/>
                  <a:gd name="connsiteY9" fmla="*/ 25025 h 74343"/>
                  <a:gd name="connsiteX10" fmla="*/ 37694 w 83554"/>
                  <a:gd name="connsiteY10" fmla="*/ 0 h 74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3554" h="74343">
                    <a:moveTo>
                      <a:pt x="37694" y="0"/>
                    </a:moveTo>
                    <a:lnTo>
                      <a:pt x="52039" y="27944"/>
                    </a:lnTo>
                    <a:lnTo>
                      <a:pt x="83555" y="32949"/>
                    </a:lnTo>
                    <a:lnTo>
                      <a:pt x="61043" y="46295"/>
                    </a:lnTo>
                    <a:lnTo>
                      <a:pt x="74236" y="74344"/>
                    </a:lnTo>
                    <a:lnTo>
                      <a:pt x="45966" y="54845"/>
                    </a:lnTo>
                    <a:lnTo>
                      <a:pt x="22512" y="67462"/>
                    </a:lnTo>
                    <a:lnTo>
                      <a:pt x="27642" y="41708"/>
                    </a:lnTo>
                    <a:lnTo>
                      <a:pt x="0" y="20958"/>
                    </a:lnTo>
                    <a:lnTo>
                      <a:pt x="31412" y="25025"/>
                    </a:lnTo>
                    <a:lnTo>
                      <a:pt x="37694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2" name="Freeform 41">
                <a:extLst>
                  <a:ext uri="{FF2B5EF4-FFF2-40B4-BE49-F238E27FC236}">
                    <a16:creationId xmlns:a16="http://schemas.microsoft.com/office/drawing/2014/main" id="{E795DF84-F400-FA87-6895-D4181B674C1F}"/>
                  </a:ext>
                </a:extLst>
              </p:cNvPr>
              <p:cNvSpPr/>
              <p:nvPr/>
            </p:nvSpPr>
            <p:spPr>
              <a:xfrm>
                <a:off x="10330547" y="6571471"/>
                <a:ext cx="61462" cy="53177"/>
              </a:xfrm>
              <a:custGeom>
                <a:avLst/>
                <a:gdLst>
                  <a:gd name="connsiteX0" fmla="*/ 27642 w 61462"/>
                  <a:gd name="connsiteY0" fmla="*/ 0 h 53177"/>
                  <a:gd name="connsiteX1" fmla="*/ 38218 w 61462"/>
                  <a:gd name="connsiteY1" fmla="*/ 20020 h 53177"/>
                  <a:gd name="connsiteX2" fmla="*/ 61462 w 61462"/>
                  <a:gd name="connsiteY2" fmla="*/ 23460 h 53177"/>
                  <a:gd name="connsiteX3" fmla="*/ 44919 w 61462"/>
                  <a:gd name="connsiteY3" fmla="*/ 33157 h 53177"/>
                  <a:gd name="connsiteX4" fmla="*/ 54656 w 61462"/>
                  <a:gd name="connsiteY4" fmla="*/ 53177 h 53177"/>
                  <a:gd name="connsiteX5" fmla="*/ 33820 w 61462"/>
                  <a:gd name="connsiteY5" fmla="*/ 39309 h 53177"/>
                  <a:gd name="connsiteX6" fmla="*/ 16648 w 61462"/>
                  <a:gd name="connsiteY6" fmla="*/ 48381 h 53177"/>
                  <a:gd name="connsiteX7" fmla="*/ 20313 w 61462"/>
                  <a:gd name="connsiteY7" fmla="*/ 29925 h 53177"/>
                  <a:gd name="connsiteX8" fmla="*/ 0 w 61462"/>
                  <a:gd name="connsiteY8" fmla="*/ 15119 h 53177"/>
                  <a:gd name="connsiteX9" fmla="*/ 23035 w 61462"/>
                  <a:gd name="connsiteY9" fmla="*/ 17934 h 53177"/>
                  <a:gd name="connsiteX10" fmla="*/ 27642 w 61462"/>
                  <a:gd name="connsiteY10" fmla="*/ 0 h 5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1462" h="53177">
                    <a:moveTo>
                      <a:pt x="27642" y="0"/>
                    </a:moveTo>
                    <a:lnTo>
                      <a:pt x="38218" y="20020"/>
                    </a:lnTo>
                    <a:lnTo>
                      <a:pt x="61462" y="23460"/>
                    </a:lnTo>
                    <a:lnTo>
                      <a:pt x="44919" y="33157"/>
                    </a:lnTo>
                    <a:lnTo>
                      <a:pt x="54656" y="53177"/>
                    </a:lnTo>
                    <a:lnTo>
                      <a:pt x="33820" y="39309"/>
                    </a:lnTo>
                    <a:lnTo>
                      <a:pt x="16648" y="48381"/>
                    </a:lnTo>
                    <a:lnTo>
                      <a:pt x="20313" y="29925"/>
                    </a:lnTo>
                    <a:lnTo>
                      <a:pt x="0" y="15119"/>
                    </a:lnTo>
                    <a:lnTo>
                      <a:pt x="23035" y="17934"/>
                    </a:lnTo>
                    <a:lnTo>
                      <a:pt x="2764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3" name="Freeform 42">
                <a:extLst>
                  <a:ext uri="{FF2B5EF4-FFF2-40B4-BE49-F238E27FC236}">
                    <a16:creationId xmlns:a16="http://schemas.microsoft.com/office/drawing/2014/main" id="{5C177837-F13A-0880-A2F9-A81DD02A3050}"/>
                  </a:ext>
                </a:extLst>
              </p:cNvPr>
              <p:cNvSpPr/>
              <p:nvPr/>
            </p:nvSpPr>
            <p:spPr>
              <a:xfrm>
                <a:off x="10409286" y="6536332"/>
                <a:ext cx="61357" cy="51821"/>
              </a:xfrm>
              <a:custGeom>
                <a:avLst/>
                <a:gdLst>
                  <a:gd name="connsiteX0" fmla="*/ 27538 w 61357"/>
                  <a:gd name="connsiteY0" fmla="*/ 0 h 51821"/>
                  <a:gd name="connsiteX1" fmla="*/ 38217 w 61357"/>
                  <a:gd name="connsiteY1" fmla="*/ 19498 h 51821"/>
                  <a:gd name="connsiteX2" fmla="*/ 61357 w 61357"/>
                  <a:gd name="connsiteY2" fmla="*/ 22939 h 51821"/>
                  <a:gd name="connsiteX3" fmla="*/ 44919 w 61357"/>
                  <a:gd name="connsiteY3" fmla="*/ 32323 h 51821"/>
                  <a:gd name="connsiteX4" fmla="*/ 54761 w 61357"/>
                  <a:gd name="connsiteY4" fmla="*/ 51822 h 51821"/>
                  <a:gd name="connsiteX5" fmla="*/ 33925 w 61357"/>
                  <a:gd name="connsiteY5" fmla="*/ 38162 h 51821"/>
                  <a:gd name="connsiteX6" fmla="*/ 16753 w 61357"/>
                  <a:gd name="connsiteY6" fmla="*/ 46921 h 51821"/>
                  <a:gd name="connsiteX7" fmla="*/ 20417 w 61357"/>
                  <a:gd name="connsiteY7" fmla="*/ 28987 h 51821"/>
                  <a:gd name="connsiteX8" fmla="*/ 0 w 61357"/>
                  <a:gd name="connsiteY8" fmla="*/ 14493 h 51821"/>
                  <a:gd name="connsiteX9" fmla="*/ 23035 w 61357"/>
                  <a:gd name="connsiteY9" fmla="*/ 17309 h 51821"/>
                  <a:gd name="connsiteX10" fmla="*/ 27538 w 61357"/>
                  <a:gd name="connsiteY10" fmla="*/ 0 h 518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1357" h="51821">
                    <a:moveTo>
                      <a:pt x="27538" y="0"/>
                    </a:moveTo>
                    <a:lnTo>
                      <a:pt x="38217" y="19498"/>
                    </a:lnTo>
                    <a:lnTo>
                      <a:pt x="61357" y="22939"/>
                    </a:lnTo>
                    <a:lnTo>
                      <a:pt x="44919" y="32323"/>
                    </a:lnTo>
                    <a:lnTo>
                      <a:pt x="54761" y="51822"/>
                    </a:lnTo>
                    <a:lnTo>
                      <a:pt x="33925" y="38162"/>
                    </a:lnTo>
                    <a:lnTo>
                      <a:pt x="16753" y="46921"/>
                    </a:lnTo>
                    <a:lnTo>
                      <a:pt x="20417" y="28987"/>
                    </a:lnTo>
                    <a:lnTo>
                      <a:pt x="0" y="14493"/>
                    </a:lnTo>
                    <a:lnTo>
                      <a:pt x="23035" y="17309"/>
                    </a:lnTo>
                    <a:lnTo>
                      <a:pt x="27538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4" name="Freeform 43">
                <a:extLst>
                  <a:ext uri="{FF2B5EF4-FFF2-40B4-BE49-F238E27FC236}">
                    <a16:creationId xmlns:a16="http://schemas.microsoft.com/office/drawing/2014/main" id="{BBC24669-E5F8-B7D3-BDBB-08ABE4A3085D}"/>
                  </a:ext>
                </a:extLst>
              </p:cNvPr>
              <p:cNvSpPr/>
              <p:nvPr/>
            </p:nvSpPr>
            <p:spPr>
              <a:xfrm>
                <a:off x="10339133" y="5962437"/>
                <a:ext cx="81670" cy="69651"/>
              </a:xfrm>
              <a:custGeom>
                <a:avLst/>
                <a:gdLst>
                  <a:gd name="connsiteX0" fmla="*/ 36752 w 81670"/>
                  <a:gd name="connsiteY0" fmla="*/ 0 h 69651"/>
                  <a:gd name="connsiteX1" fmla="*/ 50887 w 81670"/>
                  <a:gd name="connsiteY1" fmla="*/ 26380 h 69651"/>
                  <a:gd name="connsiteX2" fmla="*/ 81671 w 81670"/>
                  <a:gd name="connsiteY2" fmla="*/ 36598 h 69651"/>
                  <a:gd name="connsiteX3" fmla="*/ 59682 w 81670"/>
                  <a:gd name="connsiteY3" fmla="*/ 43584 h 69651"/>
                  <a:gd name="connsiteX4" fmla="*/ 72666 w 81670"/>
                  <a:gd name="connsiteY4" fmla="*/ 69652 h 69651"/>
                  <a:gd name="connsiteX5" fmla="*/ 45024 w 81670"/>
                  <a:gd name="connsiteY5" fmla="*/ 47859 h 69651"/>
                  <a:gd name="connsiteX6" fmla="*/ 22093 w 81670"/>
                  <a:gd name="connsiteY6" fmla="*/ 54220 h 69651"/>
                  <a:gd name="connsiteX7" fmla="*/ 27014 w 81670"/>
                  <a:gd name="connsiteY7" fmla="*/ 33366 h 69651"/>
                  <a:gd name="connsiteX8" fmla="*/ 0 w 81670"/>
                  <a:gd name="connsiteY8" fmla="*/ 10635 h 69651"/>
                  <a:gd name="connsiteX9" fmla="*/ 30679 w 81670"/>
                  <a:gd name="connsiteY9" fmla="*/ 19915 h 69651"/>
                  <a:gd name="connsiteX10" fmla="*/ 36752 w 81670"/>
                  <a:gd name="connsiteY10" fmla="*/ 0 h 696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1670" h="69651">
                    <a:moveTo>
                      <a:pt x="36752" y="0"/>
                    </a:moveTo>
                    <a:lnTo>
                      <a:pt x="50887" y="26380"/>
                    </a:lnTo>
                    <a:lnTo>
                      <a:pt x="81671" y="36598"/>
                    </a:lnTo>
                    <a:lnTo>
                      <a:pt x="59682" y="43584"/>
                    </a:lnTo>
                    <a:lnTo>
                      <a:pt x="72666" y="69652"/>
                    </a:lnTo>
                    <a:lnTo>
                      <a:pt x="45024" y="47859"/>
                    </a:lnTo>
                    <a:lnTo>
                      <a:pt x="22093" y="54220"/>
                    </a:lnTo>
                    <a:lnTo>
                      <a:pt x="27014" y="33366"/>
                    </a:lnTo>
                    <a:lnTo>
                      <a:pt x="0" y="10635"/>
                    </a:lnTo>
                    <a:lnTo>
                      <a:pt x="30679" y="19915"/>
                    </a:lnTo>
                    <a:lnTo>
                      <a:pt x="3675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5" name="Freeform 44">
                <a:extLst>
                  <a:ext uri="{FF2B5EF4-FFF2-40B4-BE49-F238E27FC236}">
                    <a16:creationId xmlns:a16="http://schemas.microsoft.com/office/drawing/2014/main" id="{3B5CF3D9-FB3F-2ED6-3E4F-7B5189E7CD2B}"/>
                  </a:ext>
                </a:extLst>
              </p:cNvPr>
              <p:cNvSpPr/>
              <p:nvPr/>
            </p:nvSpPr>
            <p:spPr>
              <a:xfrm>
                <a:off x="10223120" y="5916558"/>
                <a:ext cx="92873" cy="82163"/>
              </a:xfrm>
              <a:custGeom>
                <a:avLst/>
                <a:gdLst>
                  <a:gd name="connsiteX0" fmla="*/ 41882 w 92873"/>
                  <a:gd name="connsiteY0" fmla="*/ 0 h 82163"/>
                  <a:gd name="connsiteX1" fmla="*/ 57797 w 92873"/>
                  <a:gd name="connsiteY1" fmla="*/ 31072 h 82163"/>
                  <a:gd name="connsiteX2" fmla="*/ 92874 w 92873"/>
                  <a:gd name="connsiteY2" fmla="*/ 42750 h 82163"/>
                  <a:gd name="connsiteX3" fmla="*/ 67849 w 92873"/>
                  <a:gd name="connsiteY3" fmla="*/ 51405 h 82163"/>
                  <a:gd name="connsiteX4" fmla="*/ 82508 w 92873"/>
                  <a:gd name="connsiteY4" fmla="*/ 82164 h 82163"/>
                  <a:gd name="connsiteX5" fmla="*/ 50992 w 92873"/>
                  <a:gd name="connsiteY5" fmla="*/ 56722 h 82163"/>
                  <a:gd name="connsiteX6" fmla="*/ 24815 w 92873"/>
                  <a:gd name="connsiteY6" fmla="*/ 64647 h 82163"/>
                  <a:gd name="connsiteX7" fmla="*/ 30574 w 92873"/>
                  <a:gd name="connsiteY7" fmla="*/ 39726 h 82163"/>
                  <a:gd name="connsiteX8" fmla="*/ 0 w 92873"/>
                  <a:gd name="connsiteY8" fmla="*/ 13242 h 82163"/>
                  <a:gd name="connsiteX9" fmla="*/ 34867 w 92873"/>
                  <a:gd name="connsiteY9" fmla="*/ 23773 h 82163"/>
                  <a:gd name="connsiteX10" fmla="*/ 41882 w 92873"/>
                  <a:gd name="connsiteY10" fmla="*/ 0 h 82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2873" h="82163">
                    <a:moveTo>
                      <a:pt x="41882" y="0"/>
                    </a:moveTo>
                    <a:lnTo>
                      <a:pt x="57797" y="31072"/>
                    </a:lnTo>
                    <a:lnTo>
                      <a:pt x="92874" y="42750"/>
                    </a:lnTo>
                    <a:lnTo>
                      <a:pt x="67849" y="51405"/>
                    </a:lnTo>
                    <a:lnTo>
                      <a:pt x="82508" y="82164"/>
                    </a:lnTo>
                    <a:lnTo>
                      <a:pt x="50992" y="56722"/>
                    </a:lnTo>
                    <a:lnTo>
                      <a:pt x="24815" y="64647"/>
                    </a:lnTo>
                    <a:lnTo>
                      <a:pt x="30574" y="39726"/>
                    </a:lnTo>
                    <a:lnTo>
                      <a:pt x="0" y="13242"/>
                    </a:lnTo>
                    <a:lnTo>
                      <a:pt x="34867" y="23773"/>
                    </a:lnTo>
                    <a:lnTo>
                      <a:pt x="4188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6" name="Freeform 45">
                <a:extLst>
                  <a:ext uri="{FF2B5EF4-FFF2-40B4-BE49-F238E27FC236}">
                    <a16:creationId xmlns:a16="http://schemas.microsoft.com/office/drawing/2014/main" id="{631195B6-102D-993F-1E25-0DA8FA4B22D2}"/>
                  </a:ext>
                </a:extLst>
              </p:cNvPr>
              <p:cNvSpPr/>
              <p:nvPr/>
            </p:nvSpPr>
            <p:spPr>
              <a:xfrm>
                <a:off x="10100091" y="5910094"/>
                <a:ext cx="102820" cy="93946"/>
              </a:xfrm>
              <a:custGeom>
                <a:avLst/>
                <a:gdLst>
                  <a:gd name="connsiteX0" fmla="*/ 46594 w 102820"/>
                  <a:gd name="connsiteY0" fmla="*/ 0 h 93946"/>
                  <a:gd name="connsiteX1" fmla="*/ 63975 w 102820"/>
                  <a:gd name="connsiteY1" fmla="*/ 35451 h 93946"/>
                  <a:gd name="connsiteX2" fmla="*/ 102821 w 102820"/>
                  <a:gd name="connsiteY2" fmla="*/ 47859 h 93946"/>
                  <a:gd name="connsiteX3" fmla="*/ 74969 w 102820"/>
                  <a:gd name="connsiteY3" fmla="*/ 58703 h 93946"/>
                  <a:gd name="connsiteX4" fmla="*/ 90989 w 102820"/>
                  <a:gd name="connsiteY4" fmla="*/ 93946 h 93946"/>
                  <a:gd name="connsiteX5" fmla="*/ 56227 w 102820"/>
                  <a:gd name="connsiteY5" fmla="*/ 65481 h 93946"/>
                  <a:gd name="connsiteX6" fmla="*/ 27224 w 102820"/>
                  <a:gd name="connsiteY6" fmla="*/ 75491 h 93946"/>
                  <a:gd name="connsiteX7" fmla="*/ 33820 w 102820"/>
                  <a:gd name="connsiteY7" fmla="*/ 46400 h 93946"/>
                  <a:gd name="connsiteX8" fmla="*/ 0 w 102820"/>
                  <a:gd name="connsiteY8" fmla="*/ 16787 h 93946"/>
                  <a:gd name="connsiteX9" fmla="*/ 38532 w 102820"/>
                  <a:gd name="connsiteY9" fmla="*/ 27736 h 93946"/>
                  <a:gd name="connsiteX10" fmla="*/ 46594 w 102820"/>
                  <a:gd name="connsiteY10" fmla="*/ 0 h 93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2820" h="93946">
                    <a:moveTo>
                      <a:pt x="46594" y="0"/>
                    </a:moveTo>
                    <a:lnTo>
                      <a:pt x="63975" y="35451"/>
                    </a:lnTo>
                    <a:lnTo>
                      <a:pt x="102821" y="47859"/>
                    </a:lnTo>
                    <a:lnTo>
                      <a:pt x="74969" y="58703"/>
                    </a:lnTo>
                    <a:lnTo>
                      <a:pt x="90989" y="93946"/>
                    </a:lnTo>
                    <a:lnTo>
                      <a:pt x="56227" y="65481"/>
                    </a:lnTo>
                    <a:lnTo>
                      <a:pt x="27224" y="75491"/>
                    </a:lnTo>
                    <a:lnTo>
                      <a:pt x="33820" y="46400"/>
                    </a:lnTo>
                    <a:lnTo>
                      <a:pt x="0" y="16787"/>
                    </a:lnTo>
                    <a:lnTo>
                      <a:pt x="38532" y="27736"/>
                    </a:lnTo>
                    <a:lnTo>
                      <a:pt x="46594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</p:grpSp>
        <p:grpSp>
          <p:nvGrpSpPr>
            <p:cNvPr id="47" name="Graphic 10">
              <a:extLst>
                <a:ext uri="{FF2B5EF4-FFF2-40B4-BE49-F238E27FC236}">
                  <a16:creationId xmlns:a16="http://schemas.microsoft.com/office/drawing/2014/main" id="{5C7A430D-F9E4-B9E5-17FD-44A37E5C8516}"/>
                </a:ext>
              </a:extLst>
            </p:cNvPr>
            <p:cNvGrpSpPr/>
            <p:nvPr/>
          </p:nvGrpSpPr>
          <p:grpSpPr>
            <a:xfrm>
              <a:off x="10863918" y="5910094"/>
              <a:ext cx="1114171" cy="739683"/>
              <a:chOff x="10863918" y="5910094"/>
              <a:chExt cx="1114171" cy="739683"/>
            </a:xfrm>
          </p:grpSpPr>
          <p:sp>
            <p:nvSpPr>
              <p:cNvPr id="48" name="Freeform 47">
                <a:extLst>
                  <a:ext uri="{FF2B5EF4-FFF2-40B4-BE49-F238E27FC236}">
                    <a16:creationId xmlns:a16="http://schemas.microsoft.com/office/drawing/2014/main" id="{D3229C19-68D9-3CB9-B1E1-60D92592C485}"/>
                  </a:ext>
                </a:extLst>
              </p:cNvPr>
              <p:cNvSpPr/>
              <p:nvPr/>
            </p:nvSpPr>
            <p:spPr>
              <a:xfrm>
                <a:off x="10863918" y="5910094"/>
                <a:ext cx="1114171" cy="739683"/>
              </a:xfrm>
              <a:custGeom>
                <a:avLst/>
                <a:gdLst>
                  <a:gd name="connsiteX0" fmla="*/ 0 w 1114171"/>
                  <a:gd name="connsiteY0" fmla="*/ 0 h 739683"/>
                  <a:gd name="connsiteX1" fmla="*/ 1114172 w 1114171"/>
                  <a:gd name="connsiteY1" fmla="*/ 0 h 739683"/>
                  <a:gd name="connsiteX2" fmla="*/ 1114172 w 1114171"/>
                  <a:gd name="connsiteY2" fmla="*/ 739683 h 739683"/>
                  <a:gd name="connsiteX3" fmla="*/ 0 w 1114171"/>
                  <a:gd name="connsiteY3" fmla="*/ 739683 h 739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14171" h="739683">
                    <a:moveTo>
                      <a:pt x="0" y="0"/>
                    </a:moveTo>
                    <a:lnTo>
                      <a:pt x="1114172" y="0"/>
                    </a:lnTo>
                    <a:lnTo>
                      <a:pt x="1114172" y="739683"/>
                    </a:lnTo>
                    <a:lnTo>
                      <a:pt x="0" y="739683"/>
                    </a:lnTo>
                    <a:close/>
                  </a:path>
                </a:pathLst>
              </a:custGeom>
              <a:solidFill>
                <a:srgbClr val="003399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9" name="Freeform 48">
                <a:extLst>
                  <a:ext uri="{FF2B5EF4-FFF2-40B4-BE49-F238E27FC236}">
                    <a16:creationId xmlns:a16="http://schemas.microsoft.com/office/drawing/2014/main" id="{B32CAF7F-8337-E516-A77B-555350C2E814}"/>
                  </a:ext>
                </a:extLst>
              </p:cNvPr>
              <p:cNvSpPr/>
              <p:nvPr/>
            </p:nvSpPr>
            <p:spPr>
              <a:xfrm>
                <a:off x="11142434" y="6002580"/>
                <a:ext cx="557138" cy="554710"/>
              </a:xfrm>
              <a:custGeom>
                <a:avLst/>
                <a:gdLst>
                  <a:gd name="connsiteX0" fmla="*/ 264067 w 557138"/>
                  <a:gd name="connsiteY0" fmla="*/ 44836 h 554710"/>
                  <a:gd name="connsiteX1" fmla="*/ 240509 w 557138"/>
                  <a:gd name="connsiteY1" fmla="*/ 27736 h 554710"/>
                  <a:gd name="connsiteX2" fmla="*/ 269617 w 557138"/>
                  <a:gd name="connsiteY2" fmla="*/ 27736 h 554710"/>
                  <a:gd name="connsiteX3" fmla="*/ 278622 w 557138"/>
                  <a:gd name="connsiteY3" fmla="*/ 0 h 554710"/>
                  <a:gd name="connsiteX4" fmla="*/ 287626 w 557138"/>
                  <a:gd name="connsiteY4" fmla="*/ 27736 h 554710"/>
                  <a:gd name="connsiteX5" fmla="*/ 316734 w 557138"/>
                  <a:gd name="connsiteY5" fmla="*/ 27736 h 554710"/>
                  <a:gd name="connsiteX6" fmla="*/ 293176 w 557138"/>
                  <a:gd name="connsiteY6" fmla="*/ 44836 h 554710"/>
                  <a:gd name="connsiteX7" fmla="*/ 302180 w 557138"/>
                  <a:gd name="connsiteY7" fmla="*/ 72780 h 554710"/>
                  <a:gd name="connsiteX8" fmla="*/ 278622 w 557138"/>
                  <a:gd name="connsiteY8" fmla="*/ 55471 h 554710"/>
                  <a:gd name="connsiteX9" fmla="*/ 255063 w 557138"/>
                  <a:gd name="connsiteY9" fmla="*/ 72780 h 554710"/>
                  <a:gd name="connsiteX10" fmla="*/ 264067 w 557138"/>
                  <a:gd name="connsiteY10" fmla="*/ 44836 h 554710"/>
                  <a:gd name="connsiteX11" fmla="*/ 264067 w 557138"/>
                  <a:gd name="connsiteY11" fmla="*/ 44836 h 554710"/>
                  <a:gd name="connsiteX12" fmla="*/ 293176 w 557138"/>
                  <a:gd name="connsiteY12" fmla="*/ 526975 h 554710"/>
                  <a:gd name="connsiteX13" fmla="*/ 302180 w 557138"/>
                  <a:gd name="connsiteY13" fmla="*/ 554710 h 554710"/>
                  <a:gd name="connsiteX14" fmla="*/ 278622 w 557138"/>
                  <a:gd name="connsiteY14" fmla="*/ 537610 h 554710"/>
                  <a:gd name="connsiteX15" fmla="*/ 255063 w 557138"/>
                  <a:gd name="connsiteY15" fmla="*/ 554710 h 554710"/>
                  <a:gd name="connsiteX16" fmla="*/ 264067 w 557138"/>
                  <a:gd name="connsiteY16" fmla="*/ 526975 h 554710"/>
                  <a:gd name="connsiteX17" fmla="*/ 240509 w 557138"/>
                  <a:gd name="connsiteY17" fmla="*/ 509875 h 554710"/>
                  <a:gd name="connsiteX18" fmla="*/ 269617 w 557138"/>
                  <a:gd name="connsiteY18" fmla="*/ 509875 h 554710"/>
                  <a:gd name="connsiteX19" fmla="*/ 278622 w 557138"/>
                  <a:gd name="connsiteY19" fmla="*/ 481931 h 554710"/>
                  <a:gd name="connsiteX20" fmla="*/ 287626 w 557138"/>
                  <a:gd name="connsiteY20" fmla="*/ 509875 h 554710"/>
                  <a:gd name="connsiteX21" fmla="*/ 316734 w 557138"/>
                  <a:gd name="connsiteY21" fmla="*/ 509875 h 554710"/>
                  <a:gd name="connsiteX22" fmla="*/ 293176 w 557138"/>
                  <a:gd name="connsiteY22" fmla="*/ 526975 h 554710"/>
                  <a:gd name="connsiteX23" fmla="*/ 38113 w 557138"/>
                  <a:gd name="connsiteY23" fmla="*/ 295811 h 554710"/>
                  <a:gd name="connsiteX24" fmla="*/ 14554 w 557138"/>
                  <a:gd name="connsiteY24" fmla="*/ 313119 h 554710"/>
                  <a:gd name="connsiteX25" fmla="*/ 23559 w 557138"/>
                  <a:gd name="connsiteY25" fmla="*/ 285384 h 554710"/>
                  <a:gd name="connsiteX26" fmla="*/ 0 w 557138"/>
                  <a:gd name="connsiteY26" fmla="*/ 268701 h 554710"/>
                  <a:gd name="connsiteX27" fmla="*/ 29108 w 557138"/>
                  <a:gd name="connsiteY27" fmla="*/ 268701 h 554710"/>
                  <a:gd name="connsiteX28" fmla="*/ 38113 w 557138"/>
                  <a:gd name="connsiteY28" fmla="*/ 240965 h 554710"/>
                  <a:gd name="connsiteX29" fmla="*/ 47118 w 557138"/>
                  <a:gd name="connsiteY29" fmla="*/ 268701 h 554710"/>
                  <a:gd name="connsiteX30" fmla="*/ 76330 w 557138"/>
                  <a:gd name="connsiteY30" fmla="*/ 268701 h 554710"/>
                  <a:gd name="connsiteX31" fmla="*/ 52667 w 557138"/>
                  <a:gd name="connsiteY31" fmla="*/ 286009 h 554710"/>
                  <a:gd name="connsiteX32" fmla="*/ 61672 w 557138"/>
                  <a:gd name="connsiteY32" fmla="*/ 313745 h 554710"/>
                  <a:gd name="connsiteX33" fmla="*/ 38113 w 557138"/>
                  <a:gd name="connsiteY33" fmla="*/ 296436 h 554710"/>
                  <a:gd name="connsiteX34" fmla="*/ 38113 w 557138"/>
                  <a:gd name="connsiteY34" fmla="*/ 295811 h 554710"/>
                  <a:gd name="connsiteX35" fmla="*/ 172869 w 557138"/>
                  <a:gd name="connsiteY35" fmla="*/ 76950 h 554710"/>
                  <a:gd name="connsiteX36" fmla="*/ 181874 w 557138"/>
                  <a:gd name="connsiteY36" fmla="*/ 104686 h 554710"/>
                  <a:gd name="connsiteX37" fmla="*/ 158315 w 557138"/>
                  <a:gd name="connsiteY37" fmla="*/ 87690 h 554710"/>
                  <a:gd name="connsiteX38" fmla="*/ 134756 w 557138"/>
                  <a:gd name="connsiteY38" fmla="*/ 104790 h 554710"/>
                  <a:gd name="connsiteX39" fmla="*/ 143761 w 557138"/>
                  <a:gd name="connsiteY39" fmla="*/ 77055 h 554710"/>
                  <a:gd name="connsiteX40" fmla="*/ 120202 w 557138"/>
                  <a:gd name="connsiteY40" fmla="*/ 59955 h 554710"/>
                  <a:gd name="connsiteX41" fmla="*/ 149310 w 557138"/>
                  <a:gd name="connsiteY41" fmla="*/ 59955 h 554710"/>
                  <a:gd name="connsiteX42" fmla="*/ 158315 w 557138"/>
                  <a:gd name="connsiteY42" fmla="*/ 32219 h 554710"/>
                  <a:gd name="connsiteX43" fmla="*/ 167320 w 557138"/>
                  <a:gd name="connsiteY43" fmla="*/ 59955 h 554710"/>
                  <a:gd name="connsiteX44" fmla="*/ 196428 w 557138"/>
                  <a:gd name="connsiteY44" fmla="*/ 59955 h 554710"/>
                  <a:gd name="connsiteX45" fmla="*/ 172869 w 557138"/>
                  <a:gd name="connsiteY45" fmla="*/ 76950 h 554710"/>
                  <a:gd name="connsiteX46" fmla="*/ 61881 w 557138"/>
                  <a:gd name="connsiteY46" fmla="*/ 148166 h 554710"/>
                  <a:gd name="connsiteX47" fmla="*/ 70886 w 557138"/>
                  <a:gd name="connsiteY47" fmla="*/ 120431 h 554710"/>
                  <a:gd name="connsiteX48" fmla="*/ 79995 w 557138"/>
                  <a:gd name="connsiteY48" fmla="*/ 148166 h 554710"/>
                  <a:gd name="connsiteX49" fmla="*/ 108266 w 557138"/>
                  <a:gd name="connsiteY49" fmla="*/ 148166 h 554710"/>
                  <a:gd name="connsiteX50" fmla="*/ 84707 w 557138"/>
                  <a:gd name="connsiteY50" fmla="*/ 165475 h 554710"/>
                  <a:gd name="connsiteX51" fmla="*/ 93712 w 557138"/>
                  <a:gd name="connsiteY51" fmla="*/ 193210 h 554710"/>
                  <a:gd name="connsiteX52" fmla="*/ 70048 w 557138"/>
                  <a:gd name="connsiteY52" fmla="*/ 175902 h 554710"/>
                  <a:gd name="connsiteX53" fmla="*/ 46384 w 557138"/>
                  <a:gd name="connsiteY53" fmla="*/ 193210 h 554710"/>
                  <a:gd name="connsiteX54" fmla="*/ 55389 w 557138"/>
                  <a:gd name="connsiteY54" fmla="*/ 165475 h 554710"/>
                  <a:gd name="connsiteX55" fmla="*/ 31831 w 557138"/>
                  <a:gd name="connsiteY55" fmla="*/ 148166 h 554710"/>
                  <a:gd name="connsiteX56" fmla="*/ 61881 w 557138"/>
                  <a:gd name="connsiteY56" fmla="*/ 148166 h 554710"/>
                  <a:gd name="connsiteX57" fmla="*/ 32145 w 557138"/>
                  <a:gd name="connsiteY57" fmla="*/ 389131 h 554710"/>
                  <a:gd name="connsiteX58" fmla="*/ 61881 w 557138"/>
                  <a:gd name="connsiteY58" fmla="*/ 389131 h 554710"/>
                  <a:gd name="connsiteX59" fmla="*/ 70886 w 557138"/>
                  <a:gd name="connsiteY59" fmla="*/ 361396 h 554710"/>
                  <a:gd name="connsiteX60" fmla="*/ 79995 w 557138"/>
                  <a:gd name="connsiteY60" fmla="*/ 389131 h 554710"/>
                  <a:gd name="connsiteX61" fmla="*/ 108266 w 557138"/>
                  <a:gd name="connsiteY61" fmla="*/ 389131 h 554710"/>
                  <a:gd name="connsiteX62" fmla="*/ 84707 w 557138"/>
                  <a:gd name="connsiteY62" fmla="*/ 406440 h 554710"/>
                  <a:gd name="connsiteX63" fmla="*/ 93712 w 557138"/>
                  <a:gd name="connsiteY63" fmla="*/ 434176 h 554710"/>
                  <a:gd name="connsiteX64" fmla="*/ 70048 w 557138"/>
                  <a:gd name="connsiteY64" fmla="*/ 417075 h 554710"/>
                  <a:gd name="connsiteX65" fmla="*/ 46384 w 557138"/>
                  <a:gd name="connsiteY65" fmla="*/ 434176 h 554710"/>
                  <a:gd name="connsiteX66" fmla="*/ 55389 w 557138"/>
                  <a:gd name="connsiteY66" fmla="*/ 406440 h 554710"/>
                  <a:gd name="connsiteX67" fmla="*/ 31831 w 557138"/>
                  <a:gd name="connsiteY67" fmla="*/ 389131 h 554710"/>
                  <a:gd name="connsiteX68" fmla="*/ 32145 w 557138"/>
                  <a:gd name="connsiteY68" fmla="*/ 389131 h 554710"/>
                  <a:gd name="connsiteX69" fmla="*/ 143761 w 557138"/>
                  <a:gd name="connsiteY69" fmla="*/ 494547 h 554710"/>
                  <a:gd name="connsiteX70" fmla="*/ 120202 w 557138"/>
                  <a:gd name="connsiteY70" fmla="*/ 477551 h 554710"/>
                  <a:gd name="connsiteX71" fmla="*/ 149310 w 557138"/>
                  <a:gd name="connsiteY71" fmla="*/ 477551 h 554710"/>
                  <a:gd name="connsiteX72" fmla="*/ 158315 w 557138"/>
                  <a:gd name="connsiteY72" fmla="*/ 449816 h 554710"/>
                  <a:gd name="connsiteX73" fmla="*/ 167320 w 557138"/>
                  <a:gd name="connsiteY73" fmla="*/ 477551 h 554710"/>
                  <a:gd name="connsiteX74" fmla="*/ 196428 w 557138"/>
                  <a:gd name="connsiteY74" fmla="*/ 477551 h 554710"/>
                  <a:gd name="connsiteX75" fmla="*/ 172869 w 557138"/>
                  <a:gd name="connsiteY75" fmla="*/ 494547 h 554710"/>
                  <a:gd name="connsiteX76" fmla="*/ 181874 w 557138"/>
                  <a:gd name="connsiteY76" fmla="*/ 522283 h 554710"/>
                  <a:gd name="connsiteX77" fmla="*/ 158315 w 557138"/>
                  <a:gd name="connsiteY77" fmla="*/ 505183 h 554710"/>
                  <a:gd name="connsiteX78" fmla="*/ 134756 w 557138"/>
                  <a:gd name="connsiteY78" fmla="*/ 522283 h 554710"/>
                  <a:gd name="connsiteX79" fmla="*/ 143761 w 557138"/>
                  <a:gd name="connsiteY79" fmla="*/ 494547 h 554710"/>
                  <a:gd name="connsiteX80" fmla="*/ 533580 w 557138"/>
                  <a:gd name="connsiteY80" fmla="*/ 285905 h 554710"/>
                  <a:gd name="connsiteX81" fmla="*/ 542584 w 557138"/>
                  <a:gd name="connsiteY81" fmla="*/ 313641 h 554710"/>
                  <a:gd name="connsiteX82" fmla="*/ 519026 w 557138"/>
                  <a:gd name="connsiteY82" fmla="*/ 296332 h 554710"/>
                  <a:gd name="connsiteX83" fmla="*/ 495153 w 557138"/>
                  <a:gd name="connsiteY83" fmla="*/ 313641 h 554710"/>
                  <a:gd name="connsiteX84" fmla="*/ 504157 w 557138"/>
                  <a:gd name="connsiteY84" fmla="*/ 285905 h 554710"/>
                  <a:gd name="connsiteX85" fmla="*/ 480494 w 557138"/>
                  <a:gd name="connsiteY85" fmla="*/ 268597 h 554710"/>
                  <a:gd name="connsiteX86" fmla="*/ 510649 w 557138"/>
                  <a:gd name="connsiteY86" fmla="*/ 268597 h 554710"/>
                  <a:gd name="connsiteX87" fmla="*/ 519654 w 557138"/>
                  <a:gd name="connsiteY87" fmla="*/ 240861 h 554710"/>
                  <a:gd name="connsiteX88" fmla="*/ 528659 w 557138"/>
                  <a:gd name="connsiteY88" fmla="*/ 268597 h 554710"/>
                  <a:gd name="connsiteX89" fmla="*/ 557138 w 557138"/>
                  <a:gd name="connsiteY89" fmla="*/ 268597 h 554710"/>
                  <a:gd name="connsiteX90" fmla="*/ 533580 w 557138"/>
                  <a:gd name="connsiteY90" fmla="*/ 285905 h 554710"/>
                  <a:gd name="connsiteX91" fmla="*/ 384270 w 557138"/>
                  <a:gd name="connsiteY91" fmla="*/ 76950 h 554710"/>
                  <a:gd name="connsiteX92" fmla="*/ 360711 w 557138"/>
                  <a:gd name="connsiteY92" fmla="*/ 59955 h 554710"/>
                  <a:gd name="connsiteX93" fmla="*/ 389819 w 557138"/>
                  <a:gd name="connsiteY93" fmla="*/ 59955 h 554710"/>
                  <a:gd name="connsiteX94" fmla="*/ 398823 w 557138"/>
                  <a:gd name="connsiteY94" fmla="*/ 32219 h 554710"/>
                  <a:gd name="connsiteX95" fmla="*/ 407828 w 557138"/>
                  <a:gd name="connsiteY95" fmla="*/ 59955 h 554710"/>
                  <a:gd name="connsiteX96" fmla="*/ 436936 w 557138"/>
                  <a:gd name="connsiteY96" fmla="*/ 59955 h 554710"/>
                  <a:gd name="connsiteX97" fmla="*/ 413378 w 557138"/>
                  <a:gd name="connsiteY97" fmla="*/ 76950 h 554710"/>
                  <a:gd name="connsiteX98" fmla="*/ 422382 w 557138"/>
                  <a:gd name="connsiteY98" fmla="*/ 104686 h 554710"/>
                  <a:gd name="connsiteX99" fmla="*/ 398823 w 557138"/>
                  <a:gd name="connsiteY99" fmla="*/ 87690 h 554710"/>
                  <a:gd name="connsiteX100" fmla="*/ 375265 w 557138"/>
                  <a:gd name="connsiteY100" fmla="*/ 104790 h 554710"/>
                  <a:gd name="connsiteX101" fmla="*/ 384270 w 557138"/>
                  <a:gd name="connsiteY101" fmla="*/ 77055 h 554710"/>
                  <a:gd name="connsiteX102" fmla="*/ 384270 w 557138"/>
                  <a:gd name="connsiteY102" fmla="*/ 77055 h 554710"/>
                  <a:gd name="connsiteX103" fmla="*/ 477143 w 557138"/>
                  <a:gd name="connsiteY103" fmla="*/ 147853 h 554710"/>
                  <a:gd name="connsiteX104" fmla="*/ 486253 w 557138"/>
                  <a:gd name="connsiteY104" fmla="*/ 120118 h 554710"/>
                  <a:gd name="connsiteX105" fmla="*/ 495258 w 557138"/>
                  <a:gd name="connsiteY105" fmla="*/ 147853 h 554710"/>
                  <a:gd name="connsiteX106" fmla="*/ 524366 w 557138"/>
                  <a:gd name="connsiteY106" fmla="*/ 147853 h 554710"/>
                  <a:gd name="connsiteX107" fmla="*/ 501435 w 557138"/>
                  <a:gd name="connsiteY107" fmla="*/ 165266 h 554710"/>
                  <a:gd name="connsiteX108" fmla="*/ 510440 w 557138"/>
                  <a:gd name="connsiteY108" fmla="*/ 193002 h 554710"/>
                  <a:gd name="connsiteX109" fmla="*/ 486881 w 557138"/>
                  <a:gd name="connsiteY109" fmla="*/ 175693 h 554710"/>
                  <a:gd name="connsiteX110" fmla="*/ 463218 w 557138"/>
                  <a:gd name="connsiteY110" fmla="*/ 193002 h 554710"/>
                  <a:gd name="connsiteX111" fmla="*/ 472222 w 557138"/>
                  <a:gd name="connsiteY111" fmla="*/ 165266 h 554710"/>
                  <a:gd name="connsiteX112" fmla="*/ 448873 w 557138"/>
                  <a:gd name="connsiteY112" fmla="*/ 147957 h 554710"/>
                  <a:gd name="connsiteX113" fmla="*/ 477143 w 557138"/>
                  <a:gd name="connsiteY113" fmla="*/ 147957 h 554710"/>
                  <a:gd name="connsiteX114" fmla="*/ 495258 w 557138"/>
                  <a:gd name="connsiteY114" fmla="*/ 388818 h 554710"/>
                  <a:gd name="connsiteX115" fmla="*/ 524366 w 557138"/>
                  <a:gd name="connsiteY115" fmla="*/ 388818 h 554710"/>
                  <a:gd name="connsiteX116" fmla="*/ 501435 w 557138"/>
                  <a:gd name="connsiteY116" fmla="*/ 406127 h 554710"/>
                  <a:gd name="connsiteX117" fmla="*/ 510440 w 557138"/>
                  <a:gd name="connsiteY117" fmla="*/ 433863 h 554710"/>
                  <a:gd name="connsiteX118" fmla="*/ 486881 w 557138"/>
                  <a:gd name="connsiteY118" fmla="*/ 416763 h 554710"/>
                  <a:gd name="connsiteX119" fmla="*/ 463218 w 557138"/>
                  <a:gd name="connsiteY119" fmla="*/ 433863 h 554710"/>
                  <a:gd name="connsiteX120" fmla="*/ 472222 w 557138"/>
                  <a:gd name="connsiteY120" fmla="*/ 406127 h 554710"/>
                  <a:gd name="connsiteX121" fmla="*/ 448873 w 557138"/>
                  <a:gd name="connsiteY121" fmla="*/ 388818 h 554710"/>
                  <a:gd name="connsiteX122" fmla="*/ 477981 w 557138"/>
                  <a:gd name="connsiteY122" fmla="*/ 388818 h 554710"/>
                  <a:gd name="connsiteX123" fmla="*/ 487091 w 557138"/>
                  <a:gd name="connsiteY123" fmla="*/ 361083 h 554710"/>
                  <a:gd name="connsiteX124" fmla="*/ 496095 w 557138"/>
                  <a:gd name="connsiteY124" fmla="*/ 388818 h 554710"/>
                  <a:gd name="connsiteX125" fmla="*/ 495362 w 557138"/>
                  <a:gd name="connsiteY125" fmla="*/ 388818 h 554710"/>
                  <a:gd name="connsiteX126" fmla="*/ 436936 w 557138"/>
                  <a:gd name="connsiteY126" fmla="*/ 477239 h 554710"/>
                  <a:gd name="connsiteX127" fmla="*/ 413378 w 557138"/>
                  <a:gd name="connsiteY127" fmla="*/ 494234 h 554710"/>
                  <a:gd name="connsiteX128" fmla="*/ 422382 w 557138"/>
                  <a:gd name="connsiteY128" fmla="*/ 521970 h 554710"/>
                  <a:gd name="connsiteX129" fmla="*/ 398823 w 557138"/>
                  <a:gd name="connsiteY129" fmla="*/ 504870 h 554710"/>
                  <a:gd name="connsiteX130" fmla="*/ 375265 w 557138"/>
                  <a:gd name="connsiteY130" fmla="*/ 521970 h 554710"/>
                  <a:gd name="connsiteX131" fmla="*/ 384270 w 557138"/>
                  <a:gd name="connsiteY131" fmla="*/ 494234 h 554710"/>
                  <a:gd name="connsiteX132" fmla="*/ 360711 w 557138"/>
                  <a:gd name="connsiteY132" fmla="*/ 477239 h 554710"/>
                  <a:gd name="connsiteX133" fmla="*/ 389819 w 557138"/>
                  <a:gd name="connsiteY133" fmla="*/ 477239 h 554710"/>
                  <a:gd name="connsiteX134" fmla="*/ 398823 w 557138"/>
                  <a:gd name="connsiteY134" fmla="*/ 449503 h 554710"/>
                  <a:gd name="connsiteX135" fmla="*/ 407828 w 557138"/>
                  <a:gd name="connsiteY135" fmla="*/ 477239 h 554710"/>
                  <a:gd name="connsiteX136" fmla="*/ 436936 w 557138"/>
                  <a:gd name="connsiteY136" fmla="*/ 477239 h 5547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</a:cxnLst>
                <a:rect l="l" t="t" r="r" b="b"/>
                <a:pathLst>
                  <a:path w="557138" h="554710">
                    <a:moveTo>
                      <a:pt x="264067" y="44836"/>
                    </a:moveTo>
                    <a:lnTo>
                      <a:pt x="240509" y="27736"/>
                    </a:lnTo>
                    <a:lnTo>
                      <a:pt x="269617" y="27736"/>
                    </a:lnTo>
                    <a:lnTo>
                      <a:pt x="278622" y="0"/>
                    </a:lnTo>
                    <a:lnTo>
                      <a:pt x="287626" y="27736"/>
                    </a:lnTo>
                    <a:lnTo>
                      <a:pt x="316734" y="27736"/>
                    </a:lnTo>
                    <a:lnTo>
                      <a:pt x="293176" y="44836"/>
                    </a:lnTo>
                    <a:lnTo>
                      <a:pt x="302180" y="72780"/>
                    </a:lnTo>
                    <a:lnTo>
                      <a:pt x="278622" y="55471"/>
                    </a:lnTo>
                    <a:lnTo>
                      <a:pt x="255063" y="72780"/>
                    </a:lnTo>
                    <a:lnTo>
                      <a:pt x="264067" y="44836"/>
                    </a:lnTo>
                    <a:lnTo>
                      <a:pt x="264067" y="44836"/>
                    </a:lnTo>
                    <a:close/>
                    <a:moveTo>
                      <a:pt x="293176" y="526975"/>
                    </a:moveTo>
                    <a:lnTo>
                      <a:pt x="302180" y="554710"/>
                    </a:lnTo>
                    <a:lnTo>
                      <a:pt x="278622" y="537610"/>
                    </a:lnTo>
                    <a:lnTo>
                      <a:pt x="255063" y="554710"/>
                    </a:lnTo>
                    <a:lnTo>
                      <a:pt x="264067" y="526975"/>
                    </a:lnTo>
                    <a:lnTo>
                      <a:pt x="240509" y="509875"/>
                    </a:lnTo>
                    <a:lnTo>
                      <a:pt x="269617" y="509875"/>
                    </a:lnTo>
                    <a:lnTo>
                      <a:pt x="278622" y="481931"/>
                    </a:lnTo>
                    <a:lnTo>
                      <a:pt x="287626" y="509875"/>
                    </a:lnTo>
                    <a:lnTo>
                      <a:pt x="316734" y="509875"/>
                    </a:lnTo>
                    <a:lnTo>
                      <a:pt x="293176" y="526975"/>
                    </a:lnTo>
                    <a:close/>
                    <a:moveTo>
                      <a:pt x="38113" y="295811"/>
                    </a:moveTo>
                    <a:lnTo>
                      <a:pt x="14554" y="313119"/>
                    </a:lnTo>
                    <a:lnTo>
                      <a:pt x="23559" y="285384"/>
                    </a:lnTo>
                    <a:lnTo>
                      <a:pt x="0" y="268701"/>
                    </a:lnTo>
                    <a:lnTo>
                      <a:pt x="29108" y="268701"/>
                    </a:lnTo>
                    <a:lnTo>
                      <a:pt x="38113" y="240965"/>
                    </a:lnTo>
                    <a:lnTo>
                      <a:pt x="47118" y="268701"/>
                    </a:lnTo>
                    <a:lnTo>
                      <a:pt x="76330" y="268701"/>
                    </a:lnTo>
                    <a:lnTo>
                      <a:pt x="52667" y="286009"/>
                    </a:lnTo>
                    <a:lnTo>
                      <a:pt x="61672" y="313745"/>
                    </a:lnTo>
                    <a:lnTo>
                      <a:pt x="38113" y="296436"/>
                    </a:lnTo>
                    <a:lnTo>
                      <a:pt x="38113" y="295811"/>
                    </a:lnTo>
                    <a:close/>
                    <a:moveTo>
                      <a:pt x="172869" y="76950"/>
                    </a:moveTo>
                    <a:lnTo>
                      <a:pt x="181874" y="104686"/>
                    </a:lnTo>
                    <a:lnTo>
                      <a:pt x="158315" y="87690"/>
                    </a:lnTo>
                    <a:lnTo>
                      <a:pt x="134756" y="104790"/>
                    </a:lnTo>
                    <a:lnTo>
                      <a:pt x="143761" y="77055"/>
                    </a:lnTo>
                    <a:lnTo>
                      <a:pt x="120202" y="59955"/>
                    </a:lnTo>
                    <a:lnTo>
                      <a:pt x="149310" y="59955"/>
                    </a:lnTo>
                    <a:lnTo>
                      <a:pt x="158315" y="32219"/>
                    </a:lnTo>
                    <a:lnTo>
                      <a:pt x="167320" y="59955"/>
                    </a:lnTo>
                    <a:lnTo>
                      <a:pt x="196428" y="59955"/>
                    </a:lnTo>
                    <a:lnTo>
                      <a:pt x="172869" y="76950"/>
                    </a:lnTo>
                    <a:close/>
                    <a:moveTo>
                      <a:pt x="61881" y="148166"/>
                    </a:moveTo>
                    <a:lnTo>
                      <a:pt x="70886" y="120431"/>
                    </a:lnTo>
                    <a:lnTo>
                      <a:pt x="79995" y="148166"/>
                    </a:lnTo>
                    <a:lnTo>
                      <a:pt x="108266" y="148166"/>
                    </a:lnTo>
                    <a:lnTo>
                      <a:pt x="84707" y="165475"/>
                    </a:lnTo>
                    <a:lnTo>
                      <a:pt x="93712" y="193210"/>
                    </a:lnTo>
                    <a:lnTo>
                      <a:pt x="70048" y="175902"/>
                    </a:lnTo>
                    <a:lnTo>
                      <a:pt x="46384" y="193210"/>
                    </a:lnTo>
                    <a:lnTo>
                      <a:pt x="55389" y="165475"/>
                    </a:lnTo>
                    <a:lnTo>
                      <a:pt x="31831" y="148166"/>
                    </a:lnTo>
                    <a:lnTo>
                      <a:pt x="61881" y="148166"/>
                    </a:lnTo>
                    <a:close/>
                    <a:moveTo>
                      <a:pt x="32145" y="389131"/>
                    </a:moveTo>
                    <a:lnTo>
                      <a:pt x="61881" y="389131"/>
                    </a:lnTo>
                    <a:lnTo>
                      <a:pt x="70886" y="361396"/>
                    </a:lnTo>
                    <a:lnTo>
                      <a:pt x="79995" y="389131"/>
                    </a:lnTo>
                    <a:lnTo>
                      <a:pt x="108266" y="389131"/>
                    </a:lnTo>
                    <a:lnTo>
                      <a:pt x="84707" y="406440"/>
                    </a:lnTo>
                    <a:lnTo>
                      <a:pt x="93712" y="434176"/>
                    </a:lnTo>
                    <a:lnTo>
                      <a:pt x="70048" y="417075"/>
                    </a:lnTo>
                    <a:lnTo>
                      <a:pt x="46384" y="434176"/>
                    </a:lnTo>
                    <a:lnTo>
                      <a:pt x="55389" y="406440"/>
                    </a:lnTo>
                    <a:lnTo>
                      <a:pt x="31831" y="389131"/>
                    </a:lnTo>
                    <a:lnTo>
                      <a:pt x="32145" y="389131"/>
                    </a:lnTo>
                    <a:close/>
                    <a:moveTo>
                      <a:pt x="143761" y="494547"/>
                    </a:moveTo>
                    <a:lnTo>
                      <a:pt x="120202" y="477551"/>
                    </a:lnTo>
                    <a:lnTo>
                      <a:pt x="149310" y="477551"/>
                    </a:lnTo>
                    <a:lnTo>
                      <a:pt x="158315" y="449816"/>
                    </a:lnTo>
                    <a:lnTo>
                      <a:pt x="167320" y="477551"/>
                    </a:lnTo>
                    <a:lnTo>
                      <a:pt x="196428" y="477551"/>
                    </a:lnTo>
                    <a:lnTo>
                      <a:pt x="172869" y="494547"/>
                    </a:lnTo>
                    <a:lnTo>
                      <a:pt x="181874" y="522283"/>
                    </a:lnTo>
                    <a:lnTo>
                      <a:pt x="158315" y="505183"/>
                    </a:lnTo>
                    <a:lnTo>
                      <a:pt x="134756" y="522283"/>
                    </a:lnTo>
                    <a:lnTo>
                      <a:pt x="143761" y="494547"/>
                    </a:lnTo>
                    <a:close/>
                    <a:moveTo>
                      <a:pt x="533580" y="285905"/>
                    </a:moveTo>
                    <a:lnTo>
                      <a:pt x="542584" y="313641"/>
                    </a:lnTo>
                    <a:lnTo>
                      <a:pt x="519026" y="296332"/>
                    </a:lnTo>
                    <a:lnTo>
                      <a:pt x="495153" y="313641"/>
                    </a:lnTo>
                    <a:lnTo>
                      <a:pt x="504157" y="285905"/>
                    </a:lnTo>
                    <a:lnTo>
                      <a:pt x="480494" y="268597"/>
                    </a:lnTo>
                    <a:lnTo>
                      <a:pt x="510649" y="268597"/>
                    </a:lnTo>
                    <a:lnTo>
                      <a:pt x="519654" y="240861"/>
                    </a:lnTo>
                    <a:lnTo>
                      <a:pt x="528659" y="268597"/>
                    </a:lnTo>
                    <a:lnTo>
                      <a:pt x="557138" y="268597"/>
                    </a:lnTo>
                    <a:lnTo>
                      <a:pt x="533580" y="285905"/>
                    </a:lnTo>
                    <a:close/>
                    <a:moveTo>
                      <a:pt x="384270" y="76950"/>
                    </a:moveTo>
                    <a:lnTo>
                      <a:pt x="360711" y="59955"/>
                    </a:lnTo>
                    <a:lnTo>
                      <a:pt x="389819" y="59955"/>
                    </a:lnTo>
                    <a:lnTo>
                      <a:pt x="398823" y="32219"/>
                    </a:lnTo>
                    <a:lnTo>
                      <a:pt x="407828" y="59955"/>
                    </a:lnTo>
                    <a:lnTo>
                      <a:pt x="436936" y="59955"/>
                    </a:lnTo>
                    <a:lnTo>
                      <a:pt x="413378" y="76950"/>
                    </a:lnTo>
                    <a:lnTo>
                      <a:pt x="422382" y="104686"/>
                    </a:lnTo>
                    <a:lnTo>
                      <a:pt x="398823" y="87690"/>
                    </a:lnTo>
                    <a:lnTo>
                      <a:pt x="375265" y="104790"/>
                    </a:lnTo>
                    <a:lnTo>
                      <a:pt x="384270" y="77055"/>
                    </a:lnTo>
                    <a:lnTo>
                      <a:pt x="384270" y="77055"/>
                    </a:lnTo>
                    <a:close/>
                    <a:moveTo>
                      <a:pt x="477143" y="147853"/>
                    </a:moveTo>
                    <a:lnTo>
                      <a:pt x="486253" y="120118"/>
                    </a:lnTo>
                    <a:lnTo>
                      <a:pt x="495258" y="147853"/>
                    </a:lnTo>
                    <a:lnTo>
                      <a:pt x="524366" y="147853"/>
                    </a:lnTo>
                    <a:lnTo>
                      <a:pt x="501435" y="165266"/>
                    </a:lnTo>
                    <a:lnTo>
                      <a:pt x="510440" y="193002"/>
                    </a:lnTo>
                    <a:lnTo>
                      <a:pt x="486881" y="175693"/>
                    </a:lnTo>
                    <a:lnTo>
                      <a:pt x="463218" y="193002"/>
                    </a:lnTo>
                    <a:lnTo>
                      <a:pt x="472222" y="165266"/>
                    </a:lnTo>
                    <a:lnTo>
                      <a:pt x="448873" y="147957"/>
                    </a:lnTo>
                    <a:lnTo>
                      <a:pt x="477143" y="147957"/>
                    </a:lnTo>
                    <a:close/>
                    <a:moveTo>
                      <a:pt x="495258" y="388818"/>
                    </a:moveTo>
                    <a:lnTo>
                      <a:pt x="524366" y="388818"/>
                    </a:lnTo>
                    <a:lnTo>
                      <a:pt x="501435" y="406127"/>
                    </a:lnTo>
                    <a:lnTo>
                      <a:pt x="510440" y="433863"/>
                    </a:lnTo>
                    <a:lnTo>
                      <a:pt x="486881" y="416763"/>
                    </a:lnTo>
                    <a:lnTo>
                      <a:pt x="463218" y="433863"/>
                    </a:lnTo>
                    <a:lnTo>
                      <a:pt x="472222" y="406127"/>
                    </a:lnTo>
                    <a:lnTo>
                      <a:pt x="448873" y="388818"/>
                    </a:lnTo>
                    <a:lnTo>
                      <a:pt x="477981" y="388818"/>
                    </a:lnTo>
                    <a:lnTo>
                      <a:pt x="487091" y="361083"/>
                    </a:lnTo>
                    <a:lnTo>
                      <a:pt x="496095" y="388818"/>
                    </a:lnTo>
                    <a:lnTo>
                      <a:pt x="495362" y="388818"/>
                    </a:lnTo>
                    <a:close/>
                    <a:moveTo>
                      <a:pt x="436936" y="477239"/>
                    </a:moveTo>
                    <a:lnTo>
                      <a:pt x="413378" y="494234"/>
                    </a:lnTo>
                    <a:lnTo>
                      <a:pt x="422382" y="521970"/>
                    </a:lnTo>
                    <a:lnTo>
                      <a:pt x="398823" y="504870"/>
                    </a:lnTo>
                    <a:lnTo>
                      <a:pt x="375265" y="521970"/>
                    </a:lnTo>
                    <a:lnTo>
                      <a:pt x="384270" y="494234"/>
                    </a:lnTo>
                    <a:lnTo>
                      <a:pt x="360711" y="477239"/>
                    </a:lnTo>
                    <a:lnTo>
                      <a:pt x="389819" y="477239"/>
                    </a:lnTo>
                    <a:lnTo>
                      <a:pt x="398823" y="449503"/>
                    </a:lnTo>
                    <a:lnTo>
                      <a:pt x="407828" y="477239"/>
                    </a:lnTo>
                    <a:lnTo>
                      <a:pt x="436936" y="477239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DD24F3D-D1BF-528A-C6C4-E172F66BC5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6000" y="638628"/>
            <a:ext cx="10980000" cy="961040"/>
          </a:xfrm>
          <a:prstGeom prst="rect">
            <a:avLst/>
          </a:prstGeom>
        </p:spPr>
        <p:txBody>
          <a:bodyPr lIns="0" anchor="ctr"/>
          <a:lstStyle>
            <a:lvl1pPr>
              <a:defRPr b="1">
                <a:solidFill>
                  <a:srgbClr val="006BA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GB"/>
              <a:t>Click to add title</a:t>
            </a:r>
            <a:endParaRPr lang="en-GR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658A52C-711A-DB4F-DDED-8177C8658667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05999" y="1703197"/>
            <a:ext cx="10979999" cy="3252676"/>
          </a:xfrm>
          <a:prstGeom prst="rect">
            <a:avLst/>
          </a:prstGeom>
        </p:spPr>
        <p:txBody>
          <a:bodyPr lIns="36000" rIns="3600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350107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urve Content and Backgrou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5">
            <a:extLst>
              <a:ext uri="{FF2B5EF4-FFF2-40B4-BE49-F238E27FC236}">
                <a16:creationId xmlns:a16="http://schemas.microsoft.com/office/drawing/2014/main" id="{DDC7AA9E-C5C1-2F19-246A-099B5852E99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0722" y="681716"/>
            <a:ext cx="12202722" cy="619948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32 w 21600"/>
              <a:gd name="connsiteY0" fmla="*/ 38349 h 38349"/>
              <a:gd name="connsiteX1" fmla="*/ 21600 w 21600"/>
              <a:gd name="connsiteY1" fmla="*/ 0 h 38349"/>
              <a:gd name="connsiteX2" fmla="*/ 21600 w 21600"/>
              <a:gd name="connsiteY2" fmla="*/ 17322 h 38349"/>
              <a:gd name="connsiteX3" fmla="*/ 0 w 21600"/>
              <a:gd name="connsiteY3" fmla="*/ 20172 h 38349"/>
              <a:gd name="connsiteX4" fmla="*/ 32 w 21600"/>
              <a:gd name="connsiteY4" fmla="*/ 38349 h 38349"/>
              <a:gd name="connsiteX0" fmla="*/ 32 w 21632"/>
              <a:gd name="connsiteY0" fmla="*/ 21027 h 21027"/>
              <a:gd name="connsiteX1" fmla="*/ 21632 w 21632"/>
              <a:gd name="connsiteY1" fmla="*/ 20936 h 21027"/>
              <a:gd name="connsiteX2" fmla="*/ 21600 w 21632"/>
              <a:gd name="connsiteY2" fmla="*/ 0 h 21027"/>
              <a:gd name="connsiteX3" fmla="*/ 0 w 21632"/>
              <a:gd name="connsiteY3" fmla="*/ 2850 h 21027"/>
              <a:gd name="connsiteX4" fmla="*/ 32 w 21632"/>
              <a:gd name="connsiteY4" fmla="*/ 21027 h 21027"/>
              <a:gd name="connsiteX0" fmla="*/ 32 w 21600"/>
              <a:gd name="connsiteY0" fmla="*/ 21027 h 21027"/>
              <a:gd name="connsiteX1" fmla="*/ 21426 w 21600"/>
              <a:gd name="connsiteY1" fmla="*/ 19736 h 21027"/>
              <a:gd name="connsiteX2" fmla="*/ 21600 w 21600"/>
              <a:gd name="connsiteY2" fmla="*/ 0 h 21027"/>
              <a:gd name="connsiteX3" fmla="*/ 0 w 21600"/>
              <a:gd name="connsiteY3" fmla="*/ 2850 h 21027"/>
              <a:gd name="connsiteX4" fmla="*/ 32 w 21600"/>
              <a:gd name="connsiteY4" fmla="*/ 21027 h 21027"/>
              <a:gd name="connsiteX0" fmla="*/ 32 w 21608"/>
              <a:gd name="connsiteY0" fmla="*/ 21027 h 21027"/>
              <a:gd name="connsiteX1" fmla="*/ 21608 w 21608"/>
              <a:gd name="connsiteY1" fmla="*/ 20867 h 21027"/>
              <a:gd name="connsiteX2" fmla="*/ 21600 w 21608"/>
              <a:gd name="connsiteY2" fmla="*/ 0 h 21027"/>
              <a:gd name="connsiteX3" fmla="*/ 0 w 21608"/>
              <a:gd name="connsiteY3" fmla="*/ 2850 h 21027"/>
              <a:gd name="connsiteX4" fmla="*/ 32 w 21608"/>
              <a:gd name="connsiteY4" fmla="*/ 21027 h 21027"/>
              <a:gd name="connsiteX0" fmla="*/ 32 w 21608"/>
              <a:gd name="connsiteY0" fmla="*/ 21233 h 21233"/>
              <a:gd name="connsiteX1" fmla="*/ 21608 w 21608"/>
              <a:gd name="connsiteY1" fmla="*/ 21073 h 21233"/>
              <a:gd name="connsiteX2" fmla="*/ 21600 w 21608"/>
              <a:gd name="connsiteY2" fmla="*/ 0 h 21233"/>
              <a:gd name="connsiteX3" fmla="*/ 0 w 21608"/>
              <a:gd name="connsiteY3" fmla="*/ 3056 h 21233"/>
              <a:gd name="connsiteX4" fmla="*/ 32 w 21608"/>
              <a:gd name="connsiteY4" fmla="*/ 21233 h 21233"/>
              <a:gd name="connsiteX0" fmla="*/ 111 w 21608"/>
              <a:gd name="connsiteY0" fmla="*/ 20205 h 21073"/>
              <a:gd name="connsiteX1" fmla="*/ 21608 w 21608"/>
              <a:gd name="connsiteY1" fmla="*/ 21073 h 21073"/>
              <a:gd name="connsiteX2" fmla="*/ 21600 w 21608"/>
              <a:gd name="connsiteY2" fmla="*/ 0 h 21073"/>
              <a:gd name="connsiteX3" fmla="*/ 0 w 21608"/>
              <a:gd name="connsiteY3" fmla="*/ 3056 h 21073"/>
              <a:gd name="connsiteX4" fmla="*/ 111 w 21608"/>
              <a:gd name="connsiteY4" fmla="*/ 20205 h 21073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305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3844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530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25 h 21025"/>
              <a:gd name="connsiteX1" fmla="*/ 21609 w 21609"/>
              <a:gd name="connsiteY1" fmla="*/ 21002 h 21025"/>
              <a:gd name="connsiteX2" fmla="*/ 21601 w 21609"/>
              <a:gd name="connsiteY2" fmla="*/ 0 h 21025"/>
              <a:gd name="connsiteX3" fmla="*/ 1 w 21609"/>
              <a:gd name="connsiteY3" fmla="*/ 3945 h 21025"/>
              <a:gd name="connsiteX4" fmla="*/ 3 w 21609"/>
              <a:gd name="connsiteY4" fmla="*/ 21025 h 21025"/>
              <a:gd name="connsiteX0" fmla="*/ 3 w 21609"/>
              <a:gd name="connsiteY0" fmla="*/ 21025 h 21025"/>
              <a:gd name="connsiteX1" fmla="*/ 21609 w 21609"/>
              <a:gd name="connsiteY1" fmla="*/ 21002 h 21025"/>
              <a:gd name="connsiteX2" fmla="*/ 21601 w 21609"/>
              <a:gd name="connsiteY2" fmla="*/ 0 h 21025"/>
              <a:gd name="connsiteX3" fmla="*/ 1 w 21609"/>
              <a:gd name="connsiteY3" fmla="*/ 3945 h 21025"/>
              <a:gd name="connsiteX4" fmla="*/ 3 w 21609"/>
              <a:gd name="connsiteY4" fmla="*/ 21025 h 21025"/>
              <a:gd name="connsiteX0" fmla="*/ 3 w 21609"/>
              <a:gd name="connsiteY0" fmla="*/ 51273 h 51273"/>
              <a:gd name="connsiteX1" fmla="*/ 21609 w 21609"/>
              <a:gd name="connsiteY1" fmla="*/ 21002 h 51273"/>
              <a:gd name="connsiteX2" fmla="*/ 21601 w 21609"/>
              <a:gd name="connsiteY2" fmla="*/ 0 h 51273"/>
              <a:gd name="connsiteX3" fmla="*/ 1 w 21609"/>
              <a:gd name="connsiteY3" fmla="*/ 3945 h 51273"/>
              <a:gd name="connsiteX4" fmla="*/ 3 w 21609"/>
              <a:gd name="connsiteY4" fmla="*/ 51273 h 51273"/>
              <a:gd name="connsiteX0" fmla="*/ 3 w 21629"/>
              <a:gd name="connsiteY0" fmla="*/ 51273 h 51273"/>
              <a:gd name="connsiteX1" fmla="*/ 21629 w 21629"/>
              <a:gd name="connsiteY1" fmla="*/ 50692 h 51273"/>
              <a:gd name="connsiteX2" fmla="*/ 21601 w 21629"/>
              <a:gd name="connsiteY2" fmla="*/ 0 h 51273"/>
              <a:gd name="connsiteX3" fmla="*/ 1 w 21629"/>
              <a:gd name="connsiteY3" fmla="*/ 3945 h 51273"/>
              <a:gd name="connsiteX4" fmla="*/ 3 w 21629"/>
              <a:gd name="connsiteY4" fmla="*/ 51273 h 51273"/>
              <a:gd name="connsiteX0" fmla="*/ 3 w 21601"/>
              <a:gd name="connsiteY0" fmla="*/ 51273 h 51273"/>
              <a:gd name="connsiteX1" fmla="*/ 21446 w 21601"/>
              <a:gd name="connsiteY1" fmla="*/ 50249 h 51273"/>
              <a:gd name="connsiteX2" fmla="*/ 21601 w 21601"/>
              <a:gd name="connsiteY2" fmla="*/ 0 h 51273"/>
              <a:gd name="connsiteX3" fmla="*/ 1 w 21601"/>
              <a:gd name="connsiteY3" fmla="*/ 3945 h 51273"/>
              <a:gd name="connsiteX4" fmla="*/ 3 w 21601"/>
              <a:gd name="connsiteY4" fmla="*/ 51273 h 51273"/>
              <a:gd name="connsiteX0" fmla="*/ 3 w 21604"/>
              <a:gd name="connsiteY0" fmla="*/ 51273 h 51273"/>
              <a:gd name="connsiteX1" fmla="*/ 21603 w 21604"/>
              <a:gd name="connsiteY1" fmla="*/ 50839 h 51273"/>
              <a:gd name="connsiteX2" fmla="*/ 21601 w 21604"/>
              <a:gd name="connsiteY2" fmla="*/ 0 h 51273"/>
              <a:gd name="connsiteX3" fmla="*/ 1 w 21604"/>
              <a:gd name="connsiteY3" fmla="*/ 3945 h 51273"/>
              <a:gd name="connsiteX4" fmla="*/ 3 w 21604"/>
              <a:gd name="connsiteY4" fmla="*/ 51273 h 51273"/>
              <a:gd name="connsiteX0" fmla="*/ 3 w 21604"/>
              <a:gd name="connsiteY0" fmla="*/ 50875 h 50875"/>
              <a:gd name="connsiteX1" fmla="*/ 21603 w 21604"/>
              <a:gd name="connsiteY1" fmla="*/ 50839 h 50875"/>
              <a:gd name="connsiteX2" fmla="*/ 21601 w 21604"/>
              <a:gd name="connsiteY2" fmla="*/ 0 h 50875"/>
              <a:gd name="connsiteX3" fmla="*/ 1 w 21604"/>
              <a:gd name="connsiteY3" fmla="*/ 3945 h 50875"/>
              <a:gd name="connsiteX4" fmla="*/ 3 w 21604"/>
              <a:gd name="connsiteY4" fmla="*/ 50875 h 50875"/>
              <a:gd name="connsiteX0" fmla="*/ 3 w 21604"/>
              <a:gd name="connsiteY0" fmla="*/ 50875 h 50905"/>
              <a:gd name="connsiteX1" fmla="*/ 21603 w 21604"/>
              <a:gd name="connsiteY1" fmla="*/ 50905 h 50905"/>
              <a:gd name="connsiteX2" fmla="*/ 21601 w 21604"/>
              <a:gd name="connsiteY2" fmla="*/ 0 h 50905"/>
              <a:gd name="connsiteX3" fmla="*/ 1 w 21604"/>
              <a:gd name="connsiteY3" fmla="*/ 3945 h 50905"/>
              <a:gd name="connsiteX4" fmla="*/ 3 w 21604"/>
              <a:gd name="connsiteY4" fmla="*/ 50875 h 50905"/>
              <a:gd name="connsiteX0" fmla="*/ 3 w 21615"/>
              <a:gd name="connsiteY0" fmla="*/ 50875 h 50875"/>
              <a:gd name="connsiteX1" fmla="*/ 21615 w 21615"/>
              <a:gd name="connsiteY1" fmla="*/ 50772 h 50875"/>
              <a:gd name="connsiteX2" fmla="*/ 21601 w 21615"/>
              <a:gd name="connsiteY2" fmla="*/ 0 h 50875"/>
              <a:gd name="connsiteX3" fmla="*/ 1 w 21615"/>
              <a:gd name="connsiteY3" fmla="*/ 3945 h 50875"/>
              <a:gd name="connsiteX4" fmla="*/ 3 w 21615"/>
              <a:gd name="connsiteY4" fmla="*/ 50875 h 50875"/>
              <a:gd name="connsiteX0" fmla="*/ 1 w 21633"/>
              <a:gd name="connsiteY0" fmla="*/ 64328 h 64328"/>
              <a:gd name="connsiteX1" fmla="*/ 21633 w 21633"/>
              <a:gd name="connsiteY1" fmla="*/ 50772 h 64328"/>
              <a:gd name="connsiteX2" fmla="*/ 21619 w 21633"/>
              <a:gd name="connsiteY2" fmla="*/ 0 h 64328"/>
              <a:gd name="connsiteX3" fmla="*/ 19 w 21633"/>
              <a:gd name="connsiteY3" fmla="*/ 3945 h 64328"/>
              <a:gd name="connsiteX4" fmla="*/ 1 w 21633"/>
              <a:gd name="connsiteY4" fmla="*/ 64328 h 64328"/>
              <a:gd name="connsiteX0" fmla="*/ 1 w 21653"/>
              <a:gd name="connsiteY0" fmla="*/ 64328 h 64446"/>
              <a:gd name="connsiteX1" fmla="*/ 21653 w 21653"/>
              <a:gd name="connsiteY1" fmla="*/ 64446 h 64446"/>
              <a:gd name="connsiteX2" fmla="*/ 21619 w 21653"/>
              <a:gd name="connsiteY2" fmla="*/ 0 h 64446"/>
              <a:gd name="connsiteX3" fmla="*/ 19 w 21653"/>
              <a:gd name="connsiteY3" fmla="*/ 3945 h 64446"/>
              <a:gd name="connsiteX4" fmla="*/ 1 w 21653"/>
              <a:gd name="connsiteY4" fmla="*/ 64328 h 64446"/>
              <a:gd name="connsiteX0" fmla="*/ 1 w 21653"/>
              <a:gd name="connsiteY0" fmla="*/ 64328 h 64446"/>
              <a:gd name="connsiteX1" fmla="*/ 21653 w 21653"/>
              <a:gd name="connsiteY1" fmla="*/ 64446 h 64446"/>
              <a:gd name="connsiteX2" fmla="*/ 21619 w 21653"/>
              <a:gd name="connsiteY2" fmla="*/ 0 h 64446"/>
              <a:gd name="connsiteX3" fmla="*/ 19 w 21653"/>
              <a:gd name="connsiteY3" fmla="*/ 1769 h 64446"/>
              <a:gd name="connsiteX4" fmla="*/ 1 w 21653"/>
              <a:gd name="connsiteY4" fmla="*/ 64328 h 64446"/>
              <a:gd name="connsiteX0" fmla="*/ 1 w 21653"/>
              <a:gd name="connsiteY0" fmla="*/ 64328 h 64446"/>
              <a:gd name="connsiteX1" fmla="*/ 21653 w 21653"/>
              <a:gd name="connsiteY1" fmla="*/ 64446 h 64446"/>
              <a:gd name="connsiteX2" fmla="*/ 21619 w 21653"/>
              <a:gd name="connsiteY2" fmla="*/ 0 h 64446"/>
              <a:gd name="connsiteX3" fmla="*/ 19 w 21653"/>
              <a:gd name="connsiteY3" fmla="*/ 1769 h 64446"/>
              <a:gd name="connsiteX4" fmla="*/ 1 w 21653"/>
              <a:gd name="connsiteY4" fmla="*/ 64328 h 64446"/>
              <a:gd name="connsiteX0" fmla="*/ 1 w 21653"/>
              <a:gd name="connsiteY0" fmla="*/ 64502 h 64620"/>
              <a:gd name="connsiteX1" fmla="*/ 21653 w 21653"/>
              <a:gd name="connsiteY1" fmla="*/ 64620 h 64620"/>
              <a:gd name="connsiteX2" fmla="*/ 21619 w 21653"/>
              <a:gd name="connsiteY2" fmla="*/ 0 h 64620"/>
              <a:gd name="connsiteX3" fmla="*/ 19 w 21653"/>
              <a:gd name="connsiteY3" fmla="*/ 1943 h 64620"/>
              <a:gd name="connsiteX4" fmla="*/ 1 w 21653"/>
              <a:gd name="connsiteY4" fmla="*/ 64502 h 64620"/>
              <a:gd name="connsiteX0" fmla="*/ 1 w 21657"/>
              <a:gd name="connsiteY0" fmla="*/ 65125 h 65243"/>
              <a:gd name="connsiteX1" fmla="*/ 21653 w 21657"/>
              <a:gd name="connsiteY1" fmla="*/ 65243 h 65243"/>
              <a:gd name="connsiteX2" fmla="*/ 21654 w 21657"/>
              <a:gd name="connsiteY2" fmla="*/ 0 h 65243"/>
              <a:gd name="connsiteX3" fmla="*/ 19 w 21657"/>
              <a:gd name="connsiteY3" fmla="*/ 2566 h 65243"/>
              <a:gd name="connsiteX4" fmla="*/ 1 w 21657"/>
              <a:gd name="connsiteY4" fmla="*/ 65125 h 65243"/>
              <a:gd name="connsiteX0" fmla="*/ 1 w 21657"/>
              <a:gd name="connsiteY0" fmla="*/ 65125 h 65243"/>
              <a:gd name="connsiteX1" fmla="*/ 21653 w 21657"/>
              <a:gd name="connsiteY1" fmla="*/ 65243 h 65243"/>
              <a:gd name="connsiteX2" fmla="*/ 21654 w 21657"/>
              <a:gd name="connsiteY2" fmla="*/ 0 h 65243"/>
              <a:gd name="connsiteX3" fmla="*/ 19 w 21657"/>
              <a:gd name="connsiteY3" fmla="*/ 2254 h 65243"/>
              <a:gd name="connsiteX4" fmla="*/ 1 w 21657"/>
              <a:gd name="connsiteY4" fmla="*/ 65125 h 65243"/>
              <a:gd name="connsiteX0" fmla="*/ 1 w 21657"/>
              <a:gd name="connsiteY0" fmla="*/ 65125 h 65243"/>
              <a:gd name="connsiteX1" fmla="*/ 21653 w 21657"/>
              <a:gd name="connsiteY1" fmla="*/ 65243 h 65243"/>
              <a:gd name="connsiteX2" fmla="*/ 21654 w 21657"/>
              <a:gd name="connsiteY2" fmla="*/ 0 h 65243"/>
              <a:gd name="connsiteX3" fmla="*/ 19 w 21657"/>
              <a:gd name="connsiteY3" fmla="*/ 2254 h 65243"/>
              <a:gd name="connsiteX4" fmla="*/ 1 w 21657"/>
              <a:gd name="connsiteY4" fmla="*/ 65125 h 65243"/>
              <a:gd name="connsiteX0" fmla="*/ 1 w 21657"/>
              <a:gd name="connsiteY0" fmla="*/ 65125 h 65243"/>
              <a:gd name="connsiteX1" fmla="*/ 21653 w 21657"/>
              <a:gd name="connsiteY1" fmla="*/ 65243 h 65243"/>
              <a:gd name="connsiteX2" fmla="*/ 21654 w 21657"/>
              <a:gd name="connsiteY2" fmla="*/ 0 h 65243"/>
              <a:gd name="connsiteX3" fmla="*/ 19 w 21657"/>
              <a:gd name="connsiteY3" fmla="*/ 2254 h 65243"/>
              <a:gd name="connsiteX4" fmla="*/ 1 w 21657"/>
              <a:gd name="connsiteY4" fmla="*/ 65125 h 65243"/>
              <a:gd name="connsiteX0" fmla="*/ 1 w 21657"/>
              <a:gd name="connsiteY0" fmla="*/ 65193 h 65311"/>
              <a:gd name="connsiteX1" fmla="*/ 21653 w 21657"/>
              <a:gd name="connsiteY1" fmla="*/ 65311 h 65311"/>
              <a:gd name="connsiteX2" fmla="*/ 21654 w 21657"/>
              <a:gd name="connsiteY2" fmla="*/ 0 h 65311"/>
              <a:gd name="connsiteX3" fmla="*/ 19 w 21657"/>
              <a:gd name="connsiteY3" fmla="*/ 2322 h 65311"/>
              <a:gd name="connsiteX4" fmla="*/ 1 w 21657"/>
              <a:gd name="connsiteY4" fmla="*/ 65193 h 65311"/>
              <a:gd name="connsiteX0" fmla="*/ 1 w 21657"/>
              <a:gd name="connsiteY0" fmla="*/ 65193 h 65311"/>
              <a:gd name="connsiteX1" fmla="*/ 21653 w 21657"/>
              <a:gd name="connsiteY1" fmla="*/ 65311 h 65311"/>
              <a:gd name="connsiteX2" fmla="*/ 21654 w 21657"/>
              <a:gd name="connsiteY2" fmla="*/ 0 h 65311"/>
              <a:gd name="connsiteX3" fmla="*/ 19 w 21657"/>
              <a:gd name="connsiteY3" fmla="*/ 2322 h 65311"/>
              <a:gd name="connsiteX4" fmla="*/ 1 w 21657"/>
              <a:gd name="connsiteY4" fmla="*/ 65193 h 65311"/>
              <a:gd name="connsiteX0" fmla="*/ 1 w 21657"/>
              <a:gd name="connsiteY0" fmla="*/ 65394 h 65512"/>
              <a:gd name="connsiteX1" fmla="*/ 21653 w 21657"/>
              <a:gd name="connsiteY1" fmla="*/ 65512 h 65512"/>
              <a:gd name="connsiteX2" fmla="*/ 21654 w 21657"/>
              <a:gd name="connsiteY2" fmla="*/ 0 h 65512"/>
              <a:gd name="connsiteX3" fmla="*/ 19 w 21657"/>
              <a:gd name="connsiteY3" fmla="*/ 2523 h 65512"/>
              <a:gd name="connsiteX4" fmla="*/ 1 w 21657"/>
              <a:gd name="connsiteY4" fmla="*/ 65394 h 65512"/>
              <a:gd name="connsiteX0" fmla="*/ 1 w 21657"/>
              <a:gd name="connsiteY0" fmla="*/ 65394 h 65512"/>
              <a:gd name="connsiteX1" fmla="*/ 21653 w 21657"/>
              <a:gd name="connsiteY1" fmla="*/ 65512 h 65512"/>
              <a:gd name="connsiteX2" fmla="*/ 21654 w 21657"/>
              <a:gd name="connsiteY2" fmla="*/ 0 h 65512"/>
              <a:gd name="connsiteX3" fmla="*/ 19 w 21657"/>
              <a:gd name="connsiteY3" fmla="*/ 2456 h 65512"/>
              <a:gd name="connsiteX4" fmla="*/ 1 w 21657"/>
              <a:gd name="connsiteY4" fmla="*/ 65394 h 65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57" h="65512">
                <a:moveTo>
                  <a:pt x="1" y="65394"/>
                </a:moveTo>
                <a:lnTo>
                  <a:pt x="21653" y="65512"/>
                </a:lnTo>
                <a:cubicBezTo>
                  <a:pt x="21642" y="58533"/>
                  <a:pt x="21665" y="6979"/>
                  <a:pt x="21654" y="0"/>
                </a:cubicBezTo>
                <a:cubicBezTo>
                  <a:pt x="18044" y="403"/>
                  <a:pt x="6039" y="5463"/>
                  <a:pt x="19" y="2456"/>
                </a:cubicBezTo>
                <a:cubicBezTo>
                  <a:pt x="30" y="8515"/>
                  <a:pt x="-10" y="59335"/>
                  <a:pt x="1" y="65394"/>
                </a:cubicBezTo>
                <a:close/>
              </a:path>
            </a:pathLst>
          </a:custGeom>
          <a:noFill/>
        </p:spPr>
        <p:txBody>
          <a:bodyPr anchor="ctr"/>
          <a:lstStyle>
            <a:lvl1pPr marL="0" indent="0" algn="ctr">
              <a:buNone/>
              <a:defRPr sz="1800">
                <a:solidFill>
                  <a:srgbClr val="64B4E6"/>
                </a:solidFill>
                <a:latin typeface="Arial" panose="020B0604020202020204" pitchFamily="34" charset="0"/>
                <a:ea typeface="Blogger Sans" panose="02000506030000020004" pitchFamily="2" charset="0"/>
              </a:defRPr>
            </a:lvl1pPr>
          </a:lstStyle>
          <a:p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Click icon in the middle </a:t>
            </a:r>
            <a:b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add background image</a:t>
            </a:r>
            <a:endParaRPr lang="en-GR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600E253-0EE2-24EA-E0FD-9AC67C78FF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6000" y="1300393"/>
            <a:ext cx="10980000" cy="961040"/>
          </a:xfrm>
          <a:prstGeom prst="rect">
            <a:avLst/>
          </a:prstGeom>
        </p:spPr>
        <p:txBody>
          <a:bodyPr lIns="0" anchor="ctr"/>
          <a:lstStyle>
            <a:lvl1pPr>
              <a:defRPr b="1">
                <a:solidFill>
                  <a:srgbClr val="006BA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GB"/>
              <a:t>Click to add title</a:t>
            </a:r>
            <a:endParaRPr lang="en-GR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6BFBDB8-5C77-D382-F07A-0879445E74F3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06000" y="2388973"/>
            <a:ext cx="5209914" cy="3191770"/>
          </a:xfrm>
          <a:prstGeom prst="rect">
            <a:avLst/>
          </a:prstGeom>
        </p:spPr>
        <p:txBody>
          <a:bodyPr lIns="36000" rIns="3600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/>
              <a:t>Add text and resize text box after background image is added</a:t>
            </a:r>
            <a:endParaRPr lang="en-GR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374FF617-6A45-8AEE-52B9-F09358386E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1026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914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urve Content and Backgrou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5">
            <a:extLst>
              <a:ext uri="{FF2B5EF4-FFF2-40B4-BE49-F238E27FC236}">
                <a16:creationId xmlns:a16="http://schemas.microsoft.com/office/drawing/2014/main" id="{877AEC2C-A52B-A78E-2510-C7183ECA89C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0722" y="681716"/>
            <a:ext cx="12202722" cy="619948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32 w 21600"/>
              <a:gd name="connsiteY0" fmla="*/ 38349 h 38349"/>
              <a:gd name="connsiteX1" fmla="*/ 21600 w 21600"/>
              <a:gd name="connsiteY1" fmla="*/ 0 h 38349"/>
              <a:gd name="connsiteX2" fmla="*/ 21600 w 21600"/>
              <a:gd name="connsiteY2" fmla="*/ 17322 h 38349"/>
              <a:gd name="connsiteX3" fmla="*/ 0 w 21600"/>
              <a:gd name="connsiteY3" fmla="*/ 20172 h 38349"/>
              <a:gd name="connsiteX4" fmla="*/ 32 w 21600"/>
              <a:gd name="connsiteY4" fmla="*/ 38349 h 38349"/>
              <a:gd name="connsiteX0" fmla="*/ 32 w 21632"/>
              <a:gd name="connsiteY0" fmla="*/ 21027 h 21027"/>
              <a:gd name="connsiteX1" fmla="*/ 21632 w 21632"/>
              <a:gd name="connsiteY1" fmla="*/ 20936 h 21027"/>
              <a:gd name="connsiteX2" fmla="*/ 21600 w 21632"/>
              <a:gd name="connsiteY2" fmla="*/ 0 h 21027"/>
              <a:gd name="connsiteX3" fmla="*/ 0 w 21632"/>
              <a:gd name="connsiteY3" fmla="*/ 2850 h 21027"/>
              <a:gd name="connsiteX4" fmla="*/ 32 w 21632"/>
              <a:gd name="connsiteY4" fmla="*/ 21027 h 21027"/>
              <a:gd name="connsiteX0" fmla="*/ 32 w 21600"/>
              <a:gd name="connsiteY0" fmla="*/ 21027 h 21027"/>
              <a:gd name="connsiteX1" fmla="*/ 21426 w 21600"/>
              <a:gd name="connsiteY1" fmla="*/ 19736 h 21027"/>
              <a:gd name="connsiteX2" fmla="*/ 21600 w 21600"/>
              <a:gd name="connsiteY2" fmla="*/ 0 h 21027"/>
              <a:gd name="connsiteX3" fmla="*/ 0 w 21600"/>
              <a:gd name="connsiteY3" fmla="*/ 2850 h 21027"/>
              <a:gd name="connsiteX4" fmla="*/ 32 w 21600"/>
              <a:gd name="connsiteY4" fmla="*/ 21027 h 21027"/>
              <a:gd name="connsiteX0" fmla="*/ 32 w 21608"/>
              <a:gd name="connsiteY0" fmla="*/ 21027 h 21027"/>
              <a:gd name="connsiteX1" fmla="*/ 21608 w 21608"/>
              <a:gd name="connsiteY1" fmla="*/ 20867 h 21027"/>
              <a:gd name="connsiteX2" fmla="*/ 21600 w 21608"/>
              <a:gd name="connsiteY2" fmla="*/ 0 h 21027"/>
              <a:gd name="connsiteX3" fmla="*/ 0 w 21608"/>
              <a:gd name="connsiteY3" fmla="*/ 2850 h 21027"/>
              <a:gd name="connsiteX4" fmla="*/ 32 w 21608"/>
              <a:gd name="connsiteY4" fmla="*/ 21027 h 21027"/>
              <a:gd name="connsiteX0" fmla="*/ 32 w 21608"/>
              <a:gd name="connsiteY0" fmla="*/ 21233 h 21233"/>
              <a:gd name="connsiteX1" fmla="*/ 21608 w 21608"/>
              <a:gd name="connsiteY1" fmla="*/ 21073 h 21233"/>
              <a:gd name="connsiteX2" fmla="*/ 21600 w 21608"/>
              <a:gd name="connsiteY2" fmla="*/ 0 h 21233"/>
              <a:gd name="connsiteX3" fmla="*/ 0 w 21608"/>
              <a:gd name="connsiteY3" fmla="*/ 3056 h 21233"/>
              <a:gd name="connsiteX4" fmla="*/ 32 w 21608"/>
              <a:gd name="connsiteY4" fmla="*/ 21233 h 21233"/>
              <a:gd name="connsiteX0" fmla="*/ 111 w 21608"/>
              <a:gd name="connsiteY0" fmla="*/ 20205 h 21073"/>
              <a:gd name="connsiteX1" fmla="*/ 21608 w 21608"/>
              <a:gd name="connsiteY1" fmla="*/ 21073 h 21073"/>
              <a:gd name="connsiteX2" fmla="*/ 21600 w 21608"/>
              <a:gd name="connsiteY2" fmla="*/ 0 h 21073"/>
              <a:gd name="connsiteX3" fmla="*/ 0 w 21608"/>
              <a:gd name="connsiteY3" fmla="*/ 3056 h 21073"/>
              <a:gd name="connsiteX4" fmla="*/ 111 w 21608"/>
              <a:gd name="connsiteY4" fmla="*/ 20205 h 21073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305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3844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530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25 h 21025"/>
              <a:gd name="connsiteX1" fmla="*/ 21609 w 21609"/>
              <a:gd name="connsiteY1" fmla="*/ 21002 h 21025"/>
              <a:gd name="connsiteX2" fmla="*/ 21601 w 21609"/>
              <a:gd name="connsiteY2" fmla="*/ 0 h 21025"/>
              <a:gd name="connsiteX3" fmla="*/ 1 w 21609"/>
              <a:gd name="connsiteY3" fmla="*/ 3945 h 21025"/>
              <a:gd name="connsiteX4" fmla="*/ 3 w 21609"/>
              <a:gd name="connsiteY4" fmla="*/ 21025 h 21025"/>
              <a:gd name="connsiteX0" fmla="*/ 3 w 21609"/>
              <a:gd name="connsiteY0" fmla="*/ 21025 h 21025"/>
              <a:gd name="connsiteX1" fmla="*/ 21609 w 21609"/>
              <a:gd name="connsiteY1" fmla="*/ 21002 h 21025"/>
              <a:gd name="connsiteX2" fmla="*/ 21601 w 21609"/>
              <a:gd name="connsiteY2" fmla="*/ 0 h 21025"/>
              <a:gd name="connsiteX3" fmla="*/ 1 w 21609"/>
              <a:gd name="connsiteY3" fmla="*/ 3945 h 21025"/>
              <a:gd name="connsiteX4" fmla="*/ 3 w 21609"/>
              <a:gd name="connsiteY4" fmla="*/ 21025 h 21025"/>
              <a:gd name="connsiteX0" fmla="*/ 3 w 21609"/>
              <a:gd name="connsiteY0" fmla="*/ 51273 h 51273"/>
              <a:gd name="connsiteX1" fmla="*/ 21609 w 21609"/>
              <a:gd name="connsiteY1" fmla="*/ 21002 h 51273"/>
              <a:gd name="connsiteX2" fmla="*/ 21601 w 21609"/>
              <a:gd name="connsiteY2" fmla="*/ 0 h 51273"/>
              <a:gd name="connsiteX3" fmla="*/ 1 w 21609"/>
              <a:gd name="connsiteY3" fmla="*/ 3945 h 51273"/>
              <a:gd name="connsiteX4" fmla="*/ 3 w 21609"/>
              <a:gd name="connsiteY4" fmla="*/ 51273 h 51273"/>
              <a:gd name="connsiteX0" fmla="*/ 3 w 21629"/>
              <a:gd name="connsiteY0" fmla="*/ 51273 h 51273"/>
              <a:gd name="connsiteX1" fmla="*/ 21629 w 21629"/>
              <a:gd name="connsiteY1" fmla="*/ 50692 h 51273"/>
              <a:gd name="connsiteX2" fmla="*/ 21601 w 21629"/>
              <a:gd name="connsiteY2" fmla="*/ 0 h 51273"/>
              <a:gd name="connsiteX3" fmla="*/ 1 w 21629"/>
              <a:gd name="connsiteY3" fmla="*/ 3945 h 51273"/>
              <a:gd name="connsiteX4" fmla="*/ 3 w 21629"/>
              <a:gd name="connsiteY4" fmla="*/ 51273 h 51273"/>
              <a:gd name="connsiteX0" fmla="*/ 3 w 21601"/>
              <a:gd name="connsiteY0" fmla="*/ 51273 h 51273"/>
              <a:gd name="connsiteX1" fmla="*/ 21446 w 21601"/>
              <a:gd name="connsiteY1" fmla="*/ 50249 h 51273"/>
              <a:gd name="connsiteX2" fmla="*/ 21601 w 21601"/>
              <a:gd name="connsiteY2" fmla="*/ 0 h 51273"/>
              <a:gd name="connsiteX3" fmla="*/ 1 w 21601"/>
              <a:gd name="connsiteY3" fmla="*/ 3945 h 51273"/>
              <a:gd name="connsiteX4" fmla="*/ 3 w 21601"/>
              <a:gd name="connsiteY4" fmla="*/ 51273 h 51273"/>
              <a:gd name="connsiteX0" fmla="*/ 3 w 21604"/>
              <a:gd name="connsiteY0" fmla="*/ 51273 h 51273"/>
              <a:gd name="connsiteX1" fmla="*/ 21603 w 21604"/>
              <a:gd name="connsiteY1" fmla="*/ 50839 h 51273"/>
              <a:gd name="connsiteX2" fmla="*/ 21601 w 21604"/>
              <a:gd name="connsiteY2" fmla="*/ 0 h 51273"/>
              <a:gd name="connsiteX3" fmla="*/ 1 w 21604"/>
              <a:gd name="connsiteY3" fmla="*/ 3945 h 51273"/>
              <a:gd name="connsiteX4" fmla="*/ 3 w 21604"/>
              <a:gd name="connsiteY4" fmla="*/ 51273 h 51273"/>
              <a:gd name="connsiteX0" fmla="*/ 3 w 21604"/>
              <a:gd name="connsiteY0" fmla="*/ 50875 h 50875"/>
              <a:gd name="connsiteX1" fmla="*/ 21603 w 21604"/>
              <a:gd name="connsiteY1" fmla="*/ 50839 h 50875"/>
              <a:gd name="connsiteX2" fmla="*/ 21601 w 21604"/>
              <a:gd name="connsiteY2" fmla="*/ 0 h 50875"/>
              <a:gd name="connsiteX3" fmla="*/ 1 w 21604"/>
              <a:gd name="connsiteY3" fmla="*/ 3945 h 50875"/>
              <a:gd name="connsiteX4" fmla="*/ 3 w 21604"/>
              <a:gd name="connsiteY4" fmla="*/ 50875 h 50875"/>
              <a:gd name="connsiteX0" fmla="*/ 3 w 21604"/>
              <a:gd name="connsiteY0" fmla="*/ 50875 h 50905"/>
              <a:gd name="connsiteX1" fmla="*/ 21603 w 21604"/>
              <a:gd name="connsiteY1" fmla="*/ 50905 h 50905"/>
              <a:gd name="connsiteX2" fmla="*/ 21601 w 21604"/>
              <a:gd name="connsiteY2" fmla="*/ 0 h 50905"/>
              <a:gd name="connsiteX3" fmla="*/ 1 w 21604"/>
              <a:gd name="connsiteY3" fmla="*/ 3945 h 50905"/>
              <a:gd name="connsiteX4" fmla="*/ 3 w 21604"/>
              <a:gd name="connsiteY4" fmla="*/ 50875 h 50905"/>
              <a:gd name="connsiteX0" fmla="*/ 3 w 21615"/>
              <a:gd name="connsiteY0" fmla="*/ 50875 h 50875"/>
              <a:gd name="connsiteX1" fmla="*/ 21615 w 21615"/>
              <a:gd name="connsiteY1" fmla="*/ 50772 h 50875"/>
              <a:gd name="connsiteX2" fmla="*/ 21601 w 21615"/>
              <a:gd name="connsiteY2" fmla="*/ 0 h 50875"/>
              <a:gd name="connsiteX3" fmla="*/ 1 w 21615"/>
              <a:gd name="connsiteY3" fmla="*/ 3945 h 50875"/>
              <a:gd name="connsiteX4" fmla="*/ 3 w 21615"/>
              <a:gd name="connsiteY4" fmla="*/ 50875 h 50875"/>
              <a:gd name="connsiteX0" fmla="*/ 1 w 21633"/>
              <a:gd name="connsiteY0" fmla="*/ 64328 h 64328"/>
              <a:gd name="connsiteX1" fmla="*/ 21633 w 21633"/>
              <a:gd name="connsiteY1" fmla="*/ 50772 h 64328"/>
              <a:gd name="connsiteX2" fmla="*/ 21619 w 21633"/>
              <a:gd name="connsiteY2" fmla="*/ 0 h 64328"/>
              <a:gd name="connsiteX3" fmla="*/ 19 w 21633"/>
              <a:gd name="connsiteY3" fmla="*/ 3945 h 64328"/>
              <a:gd name="connsiteX4" fmla="*/ 1 w 21633"/>
              <a:gd name="connsiteY4" fmla="*/ 64328 h 64328"/>
              <a:gd name="connsiteX0" fmla="*/ 1 w 21653"/>
              <a:gd name="connsiteY0" fmla="*/ 64328 h 64446"/>
              <a:gd name="connsiteX1" fmla="*/ 21653 w 21653"/>
              <a:gd name="connsiteY1" fmla="*/ 64446 h 64446"/>
              <a:gd name="connsiteX2" fmla="*/ 21619 w 21653"/>
              <a:gd name="connsiteY2" fmla="*/ 0 h 64446"/>
              <a:gd name="connsiteX3" fmla="*/ 19 w 21653"/>
              <a:gd name="connsiteY3" fmla="*/ 3945 h 64446"/>
              <a:gd name="connsiteX4" fmla="*/ 1 w 21653"/>
              <a:gd name="connsiteY4" fmla="*/ 64328 h 64446"/>
              <a:gd name="connsiteX0" fmla="*/ 1 w 21653"/>
              <a:gd name="connsiteY0" fmla="*/ 64328 h 64446"/>
              <a:gd name="connsiteX1" fmla="*/ 21653 w 21653"/>
              <a:gd name="connsiteY1" fmla="*/ 64446 h 64446"/>
              <a:gd name="connsiteX2" fmla="*/ 21619 w 21653"/>
              <a:gd name="connsiteY2" fmla="*/ 0 h 64446"/>
              <a:gd name="connsiteX3" fmla="*/ 19 w 21653"/>
              <a:gd name="connsiteY3" fmla="*/ 1769 h 64446"/>
              <a:gd name="connsiteX4" fmla="*/ 1 w 21653"/>
              <a:gd name="connsiteY4" fmla="*/ 64328 h 64446"/>
              <a:gd name="connsiteX0" fmla="*/ 1 w 21653"/>
              <a:gd name="connsiteY0" fmla="*/ 64328 h 64446"/>
              <a:gd name="connsiteX1" fmla="*/ 21653 w 21653"/>
              <a:gd name="connsiteY1" fmla="*/ 64446 h 64446"/>
              <a:gd name="connsiteX2" fmla="*/ 21619 w 21653"/>
              <a:gd name="connsiteY2" fmla="*/ 0 h 64446"/>
              <a:gd name="connsiteX3" fmla="*/ 19 w 21653"/>
              <a:gd name="connsiteY3" fmla="*/ 1769 h 64446"/>
              <a:gd name="connsiteX4" fmla="*/ 1 w 21653"/>
              <a:gd name="connsiteY4" fmla="*/ 64328 h 64446"/>
              <a:gd name="connsiteX0" fmla="*/ 1 w 21653"/>
              <a:gd name="connsiteY0" fmla="*/ 64502 h 64620"/>
              <a:gd name="connsiteX1" fmla="*/ 21653 w 21653"/>
              <a:gd name="connsiteY1" fmla="*/ 64620 h 64620"/>
              <a:gd name="connsiteX2" fmla="*/ 21619 w 21653"/>
              <a:gd name="connsiteY2" fmla="*/ 0 h 64620"/>
              <a:gd name="connsiteX3" fmla="*/ 19 w 21653"/>
              <a:gd name="connsiteY3" fmla="*/ 1943 h 64620"/>
              <a:gd name="connsiteX4" fmla="*/ 1 w 21653"/>
              <a:gd name="connsiteY4" fmla="*/ 64502 h 64620"/>
              <a:gd name="connsiteX0" fmla="*/ 1 w 21657"/>
              <a:gd name="connsiteY0" fmla="*/ 65125 h 65243"/>
              <a:gd name="connsiteX1" fmla="*/ 21653 w 21657"/>
              <a:gd name="connsiteY1" fmla="*/ 65243 h 65243"/>
              <a:gd name="connsiteX2" fmla="*/ 21654 w 21657"/>
              <a:gd name="connsiteY2" fmla="*/ 0 h 65243"/>
              <a:gd name="connsiteX3" fmla="*/ 19 w 21657"/>
              <a:gd name="connsiteY3" fmla="*/ 2566 h 65243"/>
              <a:gd name="connsiteX4" fmla="*/ 1 w 21657"/>
              <a:gd name="connsiteY4" fmla="*/ 65125 h 65243"/>
              <a:gd name="connsiteX0" fmla="*/ 1 w 21657"/>
              <a:gd name="connsiteY0" fmla="*/ 65125 h 65243"/>
              <a:gd name="connsiteX1" fmla="*/ 21653 w 21657"/>
              <a:gd name="connsiteY1" fmla="*/ 65243 h 65243"/>
              <a:gd name="connsiteX2" fmla="*/ 21654 w 21657"/>
              <a:gd name="connsiteY2" fmla="*/ 0 h 65243"/>
              <a:gd name="connsiteX3" fmla="*/ 19 w 21657"/>
              <a:gd name="connsiteY3" fmla="*/ 2254 h 65243"/>
              <a:gd name="connsiteX4" fmla="*/ 1 w 21657"/>
              <a:gd name="connsiteY4" fmla="*/ 65125 h 65243"/>
              <a:gd name="connsiteX0" fmla="*/ 1 w 21657"/>
              <a:gd name="connsiteY0" fmla="*/ 65125 h 65243"/>
              <a:gd name="connsiteX1" fmla="*/ 21653 w 21657"/>
              <a:gd name="connsiteY1" fmla="*/ 65243 h 65243"/>
              <a:gd name="connsiteX2" fmla="*/ 21654 w 21657"/>
              <a:gd name="connsiteY2" fmla="*/ 0 h 65243"/>
              <a:gd name="connsiteX3" fmla="*/ 19 w 21657"/>
              <a:gd name="connsiteY3" fmla="*/ 2254 h 65243"/>
              <a:gd name="connsiteX4" fmla="*/ 1 w 21657"/>
              <a:gd name="connsiteY4" fmla="*/ 65125 h 65243"/>
              <a:gd name="connsiteX0" fmla="*/ 1 w 21657"/>
              <a:gd name="connsiteY0" fmla="*/ 65125 h 65243"/>
              <a:gd name="connsiteX1" fmla="*/ 21653 w 21657"/>
              <a:gd name="connsiteY1" fmla="*/ 65243 h 65243"/>
              <a:gd name="connsiteX2" fmla="*/ 21654 w 21657"/>
              <a:gd name="connsiteY2" fmla="*/ 0 h 65243"/>
              <a:gd name="connsiteX3" fmla="*/ 19 w 21657"/>
              <a:gd name="connsiteY3" fmla="*/ 2254 h 65243"/>
              <a:gd name="connsiteX4" fmla="*/ 1 w 21657"/>
              <a:gd name="connsiteY4" fmla="*/ 65125 h 65243"/>
              <a:gd name="connsiteX0" fmla="*/ 1 w 21657"/>
              <a:gd name="connsiteY0" fmla="*/ 65193 h 65311"/>
              <a:gd name="connsiteX1" fmla="*/ 21653 w 21657"/>
              <a:gd name="connsiteY1" fmla="*/ 65311 h 65311"/>
              <a:gd name="connsiteX2" fmla="*/ 21654 w 21657"/>
              <a:gd name="connsiteY2" fmla="*/ 0 h 65311"/>
              <a:gd name="connsiteX3" fmla="*/ 19 w 21657"/>
              <a:gd name="connsiteY3" fmla="*/ 2322 h 65311"/>
              <a:gd name="connsiteX4" fmla="*/ 1 w 21657"/>
              <a:gd name="connsiteY4" fmla="*/ 65193 h 65311"/>
              <a:gd name="connsiteX0" fmla="*/ 1 w 21657"/>
              <a:gd name="connsiteY0" fmla="*/ 65193 h 65311"/>
              <a:gd name="connsiteX1" fmla="*/ 21653 w 21657"/>
              <a:gd name="connsiteY1" fmla="*/ 65311 h 65311"/>
              <a:gd name="connsiteX2" fmla="*/ 21654 w 21657"/>
              <a:gd name="connsiteY2" fmla="*/ 0 h 65311"/>
              <a:gd name="connsiteX3" fmla="*/ 19 w 21657"/>
              <a:gd name="connsiteY3" fmla="*/ 2322 h 65311"/>
              <a:gd name="connsiteX4" fmla="*/ 1 w 21657"/>
              <a:gd name="connsiteY4" fmla="*/ 65193 h 65311"/>
              <a:gd name="connsiteX0" fmla="*/ 1 w 21657"/>
              <a:gd name="connsiteY0" fmla="*/ 65394 h 65512"/>
              <a:gd name="connsiteX1" fmla="*/ 21653 w 21657"/>
              <a:gd name="connsiteY1" fmla="*/ 65512 h 65512"/>
              <a:gd name="connsiteX2" fmla="*/ 21654 w 21657"/>
              <a:gd name="connsiteY2" fmla="*/ 0 h 65512"/>
              <a:gd name="connsiteX3" fmla="*/ 19 w 21657"/>
              <a:gd name="connsiteY3" fmla="*/ 2523 h 65512"/>
              <a:gd name="connsiteX4" fmla="*/ 1 w 21657"/>
              <a:gd name="connsiteY4" fmla="*/ 65394 h 65512"/>
              <a:gd name="connsiteX0" fmla="*/ 1 w 21657"/>
              <a:gd name="connsiteY0" fmla="*/ 65394 h 65512"/>
              <a:gd name="connsiteX1" fmla="*/ 21653 w 21657"/>
              <a:gd name="connsiteY1" fmla="*/ 65512 h 65512"/>
              <a:gd name="connsiteX2" fmla="*/ 21654 w 21657"/>
              <a:gd name="connsiteY2" fmla="*/ 0 h 65512"/>
              <a:gd name="connsiteX3" fmla="*/ 19 w 21657"/>
              <a:gd name="connsiteY3" fmla="*/ 2456 h 65512"/>
              <a:gd name="connsiteX4" fmla="*/ 1 w 21657"/>
              <a:gd name="connsiteY4" fmla="*/ 65394 h 65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57" h="65512">
                <a:moveTo>
                  <a:pt x="1" y="65394"/>
                </a:moveTo>
                <a:lnTo>
                  <a:pt x="21653" y="65512"/>
                </a:lnTo>
                <a:cubicBezTo>
                  <a:pt x="21642" y="58533"/>
                  <a:pt x="21665" y="6979"/>
                  <a:pt x="21654" y="0"/>
                </a:cubicBezTo>
                <a:cubicBezTo>
                  <a:pt x="18044" y="403"/>
                  <a:pt x="6039" y="5463"/>
                  <a:pt x="19" y="2456"/>
                </a:cubicBezTo>
                <a:cubicBezTo>
                  <a:pt x="30" y="8515"/>
                  <a:pt x="-10" y="59335"/>
                  <a:pt x="1" y="65394"/>
                </a:cubicBezTo>
                <a:close/>
              </a:path>
            </a:pathLst>
          </a:custGeom>
          <a:noFill/>
        </p:spPr>
        <p:txBody>
          <a:bodyPr anchor="ctr"/>
          <a:lstStyle>
            <a:lvl1pPr marL="0" indent="0" algn="ctr">
              <a:buNone/>
              <a:defRPr sz="1800">
                <a:solidFill>
                  <a:srgbClr val="64B4E6"/>
                </a:solidFill>
                <a:latin typeface="Arial" panose="020B0604020202020204" pitchFamily="34" charset="0"/>
                <a:ea typeface="Blogger Sans" panose="02000506030000020004" pitchFamily="2" charset="0"/>
              </a:defRPr>
            </a:lvl1pPr>
          </a:lstStyle>
          <a:p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Click icon in the middle </a:t>
            </a:r>
            <a:b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add background image</a:t>
            </a:r>
            <a:endParaRPr lang="en-GR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600E253-0EE2-24EA-E0FD-9AC67C78FF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6000" y="1300393"/>
            <a:ext cx="10980000" cy="961040"/>
          </a:xfrm>
          <a:prstGeom prst="rect">
            <a:avLst/>
          </a:prstGeom>
        </p:spPr>
        <p:txBody>
          <a:bodyPr lIns="0" anchor="ctr"/>
          <a:lstStyle>
            <a:lvl1pPr>
              <a:defRPr b="1">
                <a:solidFill>
                  <a:srgbClr val="006BA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GB"/>
              <a:t>Click to add title</a:t>
            </a:r>
            <a:endParaRPr lang="en-GR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6BFBDB8-5C77-D382-F07A-0879445E74F3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06000" y="2388973"/>
            <a:ext cx="5209914" cy="3191770"/>
          </a:xfrm>
          <a:prstGeom prst="rect">
            <a:avLst/>
          </a:prstGeom>
        </p:spPr>
        <p:txBody>
          <a:bodyPr lIns="36000" rIns="3600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/>
              <a:t>Add text and resize text box after background image is added</a:t>
            </a:r>
            <a:endParaRPr lang="en-GR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C9DD935F-40C4-B684-9804-41F82CA621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1026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37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Curve Top Left with background">
    <p:bg>
      <p:bgPr>
        <a:solidFill>
          <a:srgbClr val="FF0000">
            <a:alpha val="347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64DE7A6-2C92-E18F-E8D3-61200DE8115E}"/>
              </a:ext>
            </a:extLst>
          </p:cNvPr>
          <p:cNvGrpSpPr/>
          <p:nvPr userDrawn="1"/>
        </p:nvGrpSpPr>
        <p:grpSpPr>
          <a:xfrm flipH="1" flipV="1">
            <a:off x="0" y="0"/>
            <a:ext cx="5150223" cy="1414197"/>
            <a:chOff x="7041778" y="5443804"/>
            <a:chExt cx="5150223" cy="1414197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25CC5777-42EE-1BA3-6909-DFD25D05248D}"/>
                </a:ext>
              </a:extLst>
            </p:cNvPr>
            <p:cNvSpPr/>
            <p:nvPr userDrawn="1"/>
          </p:nvSpPr>
          <p:spPr>
            <a:xfrm>
              <a:off x="7041778" y="5443804"/>
              <a:ext cx="5150223" cy="1414196"/>
            </a:xfrm>
            <a:custGeom>
              <a:avLst/>
              <a:gdLst>
                <a:gd name="connsiteX0" fmla="*/ 4533196 w 5150223"/>
                <a:gd name="connsiteY0" fmla="*/ 0 h 1414196"/>
                <a:gd name="connsiteX1" fmla="*/ 4903016 w 5150223"/>
                <a:gd name="connsiteY1" fmla="*/ 5201 h 1414196"/>
                <a:gd name="connsiteX2" fmla="*/ 5150223 w 5150223"/>
                <a:gd name="connsiteY2" fmla="*/ 15040 h 1414196"/>
                <a:gd name="connsiteX3" fmla="*/ 5150223 w 5150223"/>
                <a:gd name="connsiteY3" fmla="*/ 103601 h 1414196"/>
                <a:gd name="connsiteX4" fmla="*/ 4926855 w 5150223"/>
                <a:gd name="connsiteY4" fmla="*/ 94495 h 1414196"/>
                <a:gd name="connsiteX5" fmla="*/ 2895915 w 5150223"/>
                <a:gd name="connsiteY5" fmla="*/ 250871 h 1414196"/>
                <a:gd name="connsiteX6" fmla="*/ 1587200 w 5150223"/>
                <a:gd name="connsiteY6" fmla="*/ 811942 h 1414196"/>
                <a:gd name="connsiteX7" fmla="*/ 420801 w 5150223"/>
                <a:gd name="connsiteY7" fmla="*/ 1369715 h 1414196"/>
                <a:gd name="connsiteX8" fmla="*/ 289354 w 5150223"/>
                <a:gd name="connsiteY8" fmla="*/ 1414196 h 1414196"/>
                <a:gd name="connsiteX9" fmla="*/ 0 w 5150223"/>
                <a:gd name="connsiteY9" fmla="*/ 1414196 h 1414196"/>
                <a:gd name="connsiteX10" fmla="*/ 81233 w 5150223"/>
                <a:gd name="connsiteY10" fmla="*/ 1391031 h 1414196"/>
                <a:gd name="connsiteX11" fmla="*/ 1543643 w 5150223"/>
                <a:gd name="connsiteY11" fmla="*/ 734783 h 1414196"/>
                <a:gd name="connsiteX12" fmla="*/ 4533196 w 5150223"/>
                <a:gd name="connsiteY12" fmla="*/ 0 h 1414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150223" h="1414196">
                  <a:moveTo>
                    <a:pt x="4533196" y="0"/>
                  </a:moveTo>
                  <a:cubicBezTo>
                    <a:pt x="4651147" y="0"/>
                    <a:pt x="4774254" y="1695"/>
                    <a:pt x="4903016" y="5201"/>
                  </a:cubicBezTo>
                  <a:lnTo>
                    <a:pt x="5150223" y="15040"/>
                  </a:lnTo>
                  <a:lnTo>
                    <a:pt x="5150223" y="103601"/>
                  </a:lnTo>
                  <a:lnTo>
                    <a:pt x="4926855" y="94495"/>
                  </a:lnTo>
                  <a:cubicBezTo>
                    <a:pt x="4079577" y="69564"/>
                    <a:pt x="3427662" y="120222"/>
                    <a:pt x="2895915" y="250871"/>
                  </a:cubicBezTo>
                  <a:cubicBezTo>
                    <a:pt x="2350294" y="384961"/>
                    <a:pt x="1979637" y="592351"/>
                    <a:pt x="1587200" y="811942"/>
                  </a:cubicBezTo>
                  <a:cubicBezTo>
                    <a:pt x="1263072" y="993305"/>
                    <a:pt x="911866" y="1189819"/>
                    <a:pt x="420801" y="1369715"/>
                  </a:cubicBezTo>
                  <a:lnTo>
                    <a:pt x="289354" y="1414196"/>
                  </a:lnTo>
                  <a:lnTo>
                    <a:pt x="0" y="1414196"/>
                  </a:lnTo>
                  <a:lnTo>
                    <a:pt x="81233" y="1391031"/>
                  </a:lnTo>
                  <a:cubicBezTo>
                    <a:pt x="735441" y="1187003"/>
                    <a:pt x="1158772" y="950072"/>
                    <a:pt x="1543643" y="734783"/>
                  </a:cubicBezTo>
                  <a:cubicBezTo>
                    <a:pt x="2241610" y="343983"/>
                    <a:pt x="2856651" y="0"/>
                    <a:pt x="4533196" y="0"/>
                  </a:cubicBezTo>
                  <a:close/>
                </a:path>
              </a:pathLst>
            </a:custGeom>
            <a:gradFill>
              <a:gsLst>
                <a:gs pos="0">
                  <a:srgbClr val="64B4E6"/>
                </a:gs>
                <a:gs pos="16000">
                  <a:srgbClr val="499BC9"/>
                </a:gs>
                <a:gs pos="40000">
                  <a:srgbClr val="297EA8"/>
                </a:gs>
                <a:gs pos="62000">
                  <a:srgbClr val="12698F"/>
                </a:gs>
                <a:gs pos="83000">
                  <a:srgbClr val="045C81"/>
                </a:gs>
                <a:gs pos="100000">
                  <a:srgbClr val="00587C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R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3E22DBA7-5174-0579-A4C5-51077B52D314}"/>
                </a:ext>
              </a:extLst>
            </p:cNvPr>
            <p:cNvSpPr/>
            <p:nvPr userDrawn="1"/>
          </p:nvSpPr>
          <p:spPr>
            <a:xfrm>
              <a:off x="7329874" y="5532104"/>
              <a:ext cx="4862126" cy="1325897"/>
            </a:xfrm>
            <a:custGeom>
              <a:avLst/>
              <a:gdLst>
                <a:gd name="connsiteX0" fmla="*/ 4202788 w 4862126"/>
                <a:gd name="connsiteY0" fmla="*/ 47 h 1325897"/>
                <a:gd name="connsiteX1" fmla="*/ 4533439 w 4862126"/>
                <a:gd name="connsiteY1" fmla="*/ 3434 h 1325897"/>
                <a:gd name="connsiteX2" fmla="*/ 4862126 w 4862126"/>
                <a:gd name="connsiteY2" fmla="*/ 14547 h 1325897"/>
                <a:gd name="connsiteX3" fmla="*/ 4862126 w 4862126"/>
                <a:gd name="connsiteY3" fmla="*/ 1325897 h 1325897"/>
                <a:gd name="connsiteX4" fmla="*/ 0 w 4862126"/>
                <a:gd name="connsiteY4" fmla="*/ 1325897 h 1325897"/>
                <a:gd name="connsiteX5" fmla="*/ 340982 w 4862126"/>
                <a:gd name="connsiteY5" fmla="*/ 1200828 h 1325897"/>
                <a:gd name="connsiteX6" fmla="*/ 1298999 w 4862126"/>
                <a:gd name="connsiteY6" fmla="*/ 723642 h 1325897"/>
                <a:gd name="connsiteX7" fmla="*/ 2607713 w 4862126"/>
                <a:gd name="connsiteY7" fmla="*/ 162571 h 1325897"/>
                <a:gd name="connsiteX8" fmla="*/ 2607713 w 4862126"/>
                <a:gd name="connsiteY8" fmla="*/ 162467 h 1325897"/>
                <a:gd name="connsiteX9" fmla="*/ 4202788 w 4862126"/>
                <a:gd name="connsiteY9" fmla="*/ 47 h 1325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62126" h="1325897">
                  <a:moveTo>
                    <a:pt x="4202788" y="47"/>
                  </a:moveTo>
                  <a:cubicBezTo>
                    <a:pt x="4309534" y="-252"/>
                    <a:pt x="4419687" y="881"/>
                    <a:pt x="4533439" y="3434"/>
                  </a:cubicBezTo>
                  <a:lnTo>
                    <a:pt x="4862126" y="14547"/>
                  </a:lnTo>
                  <a:lnTo>
                    <a:pt x="4862126" y="1325897"/>
                  </a:lnTo>
                  <a:lnTo>
                    <a:pt x="0" y="1325897"/>
                  </a:lnTo>
                  <a:lnTo>
                    <a:pt x="340982" y="1200828"/>
                  </a:lnTo>
                  <a:cubicBezTo>
                    <a:pt x="726580" y="1043877"/>
                    <a:pt x="1022655" y="878246"/>
                    <a:pt x="1298999" y="723642"/>
                  </a:cubicBezTo>
                  <a:cubicBezTo>
                    <a:pt x="1691435" y="504051"/>
                    <a:pt x="2062093" y="296661"/>
                    <a:pt x="2607713" y="162571"/>
                  </a:cubicBezTo>
                  <a:lnTo>
                    <a:pt x="2607713" y="162467"/>
                  </a:lnTo>
                  <a:cubicBezTo>
                    <a:pt x="3044493" y="55175"/>
                    <a:pt x="3562314" y="1841"/>
                    <a:pt x="4202788" y="4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R"/>
            </a:p>
          </p:txBody>
        </p:sp>
      </p:grp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C030B65-D871-6685-F387-A818A3BC99F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5154014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1402304 h 6858000"/>
              <a:gd name="connsiteX5" fmla="*/ 305987 w 12192000"/>
              <a:gd name="connsiteY5" fmla="*/ 1412667 h 6858000"/>
              <a:gd name="connsiteX6" fmla="*/ 614463 w 12192000"/>
              <a:gd name="connsiteY6" fmla="*/ 1416329 h 6858000"/>
              <a:gd name="connsiteX7" fmla="*/ 3604121 w 12192000"/>
              <a:gd name="connsiteY7" fmla="*/ 681651 h 6858000"/>
              <a:gd name="connsiteX8" fmla="*/ 4969651 w 12192000"/>
              <a:gd name="connsiteY8" fmla="*/ 5640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6858000">
                <a:moveTo>
                  <a:pt x="5154014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1402304"/>
                </a:lnTo>
                <a:lnTo>
                  <a:pt x="305987" y="1412667"/>
                </a:lnTo>
                <a:cubicBezTo>
                  <a:pt x="412669" y="1415130"/>
                  <a:pt x="515412" y="1416329"/>
                  <a:pt x="614463" y="1416329"/>
                </a:cubicBezTo>
                <a:cubicBezTo>
                  <a:pt x="2291008" y="1416329"/>
                  <a:pt x="2905944" y="1072346"/>
                  <a:pt x="3604121" y="681651"/>
                </a:cubicBezTo>
                <a:cubicBezTo>
                  <a:pt x="3969583" y="477192"/>
                  <a:pt x="4369836" y="253176"/>
                  <a:pt x="4969651" y="5640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rgbClr val="64B4E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Click icon in the middle </a:t>
            </a:r>
            <a:b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add background image</a:t>
            </a:r>
            <a:endParaRPr lang="en-GR"/>
          </a:p>
        </p:txBody>
      </p:sp>
      <p:grpSp>
        <p:nvGrpSpPr>
          <p:cNvPr id="11" name="Graphic 7">
            <a:extLst>
              <a:ext uri="{FF2B5EF4-FFF2-40B4-BE49-F238E27FC236}">
                <a16:creationId xmlns:a16="http://schemas.microsoft.com/office/drawing/2014/main" id="{F1C44548-0EBA-3EC9-18CC-E59F4E28BA1A}"/>
              </a:ext>
            </a:extLst>
          </p:cNvPr>
          <p:cNvGrpSpPr/>
          <p:nvPr/>
        </p:nvGrpSpPr>
        <p:grpSpPr>
          <a:xfrm>
            <a:off x="212758" y="214239"/>
            <a:ext cx="2103116" cy="739683"/>
            <a:chOff x="212758" y="214239"/>
            <a:chExt cx="2103116" cy="739683"/>
          </a:xfrm>
        </p:grpSpPr>
        <p:grpSp>
          <p:nvGrpSpPr>
            <p:cNvPr id="12" name="Graphic 7">
              <a:extLst>
                <a:ext uri="{FF2B5EF4-FFF2-40B4-BE49-F238E27FC236}">
                  <a16:creationId xmlns:a16="http://schemas.microsoft.com/office/drawing/2014/main" id="{F3752230-03CF-C447-31B9-B71A513731B2}"/>
                </a:ext>
              </a:extLst>
            </p:cNvPr>
            <p:cNvGrpSpPr/>
            <p:nvPr/>
          </p:nvGrpSpPr>
          <p:grpSpPr>
            <a:xfrm>
              <a:off x="212758" y="214239"/>
              <a:ext cx="858795" cy="739683"/>
              <a:chOff x="212758" y="214239"/>
              <a:chExt cx="858795" cy="739683"/>
            </a:xfrm>
          </p:grpSpPr>
          <p:grpSp>
            <p:nvGrpSpPr>
              <p:cNvPr id="13" name="Graphic 7">
                <a:extLst>
                  <a:ext uri="{FF2B5EF4-FFF2-40B4-BE49-F238E27FC236}">
                    <a16:creationId xmlns:a16="http://schemas.microsoft.com/office/drawing/2014/main" id="{D1690DDA-A018-B7D8-94D4-2975FACB763F}"/>
                  </a:ext>
                </a:extLst>
              </p:cNvPr>
              <p:cNvGrpSpPr/>
              <p:nvPr/>
            </p:nvGrpSpPr>
            <p:grpSpPr>
              <a:xfrm>
                <a:off x="423844" y="363969"/>
                <a:ext cx="647708" cy="426668"/>
                <a:chOff x="423844" y="363969"/>
                <a:chExt cx="647708" cy="426668"/>
              </a:xfrm>
              <a:solidFill>
                <a:srgbClr val="003399"/>
              </a:solidFill>
            </p:grpSpPr>
            <p:sp>
              <p:nvSpPr>
                <p:cNvPr id="14" name="Freeform 13">
                  <a:extLst>
                    <a:ext uri="{FF2B5EF4-FFF2-40B4-BE49-F238E27FC236}">
                      <a16:creationId xmlns:a16="http://schemas.microsoft.com/office/drawing/2014/main" id="{62B3998B-5D8D-D3BF-805F-C4B776C22029}"/>
                    </a:ext>
                  </a:extLst>
                </p:cNvPr>
                <p:cNvSpPr/>
                <p:nvPr/>
              </p:nvSpPr>
              <p:spPr>
                <a:xfrm>
                  <a:off x="423844" y="394416"/>
                  <a:ext cx="70780" cy="90922"/>
                </a:xfrm>
                <a:custGeom>
                  <a:avLst/>
                  <a:gdLst>
                    <a:gd name="connsiteX0" fmla="*/ 17591 w 70780"/>
                    <a:gd name="connsiteY0" fmla="*/ 44940 h 90922"/>
                    <a:gd name="connsiteX1" fmla="*/ 40730 w 70780"/>
                    <a:gd name="connsiteY1" fmla="*/ 72467 h 90922"/>
                    <a:gd name="connsiteX2" fmla="*/ 60729 w 70780"/>
                    <a:gd name="connsiteY2" fmla="*/ 61414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1 w 70780"/>
                    <a:gd name="connsiteY10" fmla="*/ 44940 h 90922"/>
                    <a:gd name="connsiteX11" fmla="*/ 49002 w 70780"/>
                    <a:gd name="connsiteY11" fmla="*/ 29404 h 90922"/>
                    <a:gd name="connsiteX12" fmla="*/ 34448 w 70780"/>
                    <a:gd name="connsiteY12" fmla="*/ 12512 h 90922"/>
                    <a:gd name="connsiteX13" fmla="*/ 16858 w 70780"/>
                    <a:gd name="connsiteY13" fmla="*/ 34617 h 90922"/>
                    <a:gd name="connsiteX14" fmla="*/ 49107 w 70780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1" y="44940"/>
                      </a:moveTo>
                      <a:cubicBezTo>
                        <a:pt x="20418" y="67983"/>
                        <a:pt x="32668" y="72467"/>
                        <a:pt x="40730" y="72467"/>
                      </a:cubicBezTo>
                      <a:cubicBezTo>
                        <a:pt x="49630" y="72467"/>
                        <a:pt x="56332" y="67149"/>
                        <a:pt x="60729" y="61414"/>
                      </a:cubicBezTo>
                      <a:cubicBezTo>
                        <a:pt x="63452" y="57556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9002" y="29404"/>
                      </a:moveTo>
                      <a:cubicBezTo>
                        <a:pt x="48374" y="18664"/>
                        <a:pt x="41778" y="12512"/>
                        <a:pt x="34448" y="12512"/>
                      </a:cubicBezTo>
                      <a:cubicBezTo>
                        <a:pt x="22826" y="12512"/>
                        <a:pt x="17695" y="23043"/>
                        <a:pt x="16858" y="34617"/>
                      </a:cubicBezTo>
                      <a:lnTo>
                        <a:pt x="49107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5" name="Freeform 14">
                  <a:extLst>
                    <a:ext uri="{FF2B5EF4-FFF2-40B4-BE49-F238E27FC236}">
                      <a16:creationId xmlns:a16="http://schemas.microsoft.com/office/drawing/2014/main" id="{88D59FC4-85D9-7059-412E-44153A0021E5}"/>
                    </a:ext>
                  </a:extLst>
                </p:cNvPr>
                <p:cNvSpPr/>
                <p:nvPr/>
              </p:nvSpPr>
              <p:spPr>
                <a:xfrm>
                  <a:off x="502687" y="394312"/>
                  <a:ext cx="69524" cy="88837"/>
                </a:xfrm>
                <a:custGeom>
                  <a:avLst/>
                  <a:gdLst>
                    <a:gd name="connsiteX0" fmla="*/ 69420 w 69524"/>
                    <a:gd name="connsiteY0" fmla="*/ 85292 h 88837"/>
                    <a:gd name="connsiteX1" fmla="*/ 65755 w 69524"/>
                    <a:gd name="connsiteY1" fmla="*/ 88837 h 88837"/>
                    <a:gd name="connsiteX2" fmla="*/ 52353 w 69524"/>
                    <a:gd name="connsiteY2" fmla="*/ 88837 h 88837"/>
                    <a:gd name="connsiteX3" fmla="*/ 48688 w 69524"/>
                    <a:gd name="connsiteY3" fmla="*/ 84979 h 88837"/>
                    <a:gd name="connsiteX4" fmla="*/ 48688 w 69524"/>
                    <a:gd name="connsiteY4" fmla="*/ 28465 h 88837"/>
                    <a:gd name="connsiteX5" fmla="*/ 34239 w 69524"/>
                    <a:gd name="connsiteY5" fmla="*/ 11470 h 88837"/>
                    <a:gd name="connsiteX6" fmla="*/ 20836 w 69524"/>
                    <a:gd name="connsiteY6" fmla="*/ 25546 h 88837"/>
                    <a:gd name="connsiteX7" fmla="*/ 20836 w 69524"/>
                    <a:gd name="connsiteY7" fmla="*/ 84875 h 88837"/>
                    <a:gd name="connsiteX8" fmla="*/ 16858 w 69524"/>
                    <a:gd name="connsiteY8" fmla="*/ 88837 h 88837"/>
                    <a:gd name="connsiteX9" fmla="*/ 3560 w 69524"/>
                    <a:gd name="connsiteY9" fmla="*/ 88837 h 88837"/>
                    <a:gd name="connsiteX10" fmla="*/ 0 w 69524"/>
                    <a:gd name="connsiteY10" fmla="*/ 85292 h 88837"/>
                    <a:gd name="connsiteX11" fmla="*/ 0 w 69524"/>
                    <a:gd name="connsiteY11" fmla="*/ 19290 h 88837"/>
                    <a:gd name="connsiteX12" fmla="*/ 7853 w 69524"/>
                    <a:gd name="connsiteY12" fmla="*/ 5213 h 88837"/>
                    <a:gd name="connsiteX13" fmla="*/ 36228 w 69524"/>
                    <a:gd name="connsiteY13" fmla="*/ 0 h 88837"/>
                    <a:gd name="connsiteX14" fmla="*/ 61776 w 69524"/>
                    <a:gd name="connsiteY14" fmla="*/ 6569 h 88837"/>
                    <a:gd name="connsiteX15" fmla="*/ 69524 w 69524"/>
                    <a:gd name="connsiteY15" fmla="*/ 26484 h 88837"/>
                    <a:gd name="connsiteX16" fmla="*/ 69524 w 69524"/>
                    <a:gd name="connsiteY16" fmla="*/ 85292 h 88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9524" h="88837">
                      <a:moveTo>
                        <a:pt x="69420" y="85292"/>
                      </a:moveTo>
                      <a:cubicBezTo>
                        <a:pt x="69420" y="88316"/>
                        <a:pt x="68373" y="88837"/>
                        <a:pt x="65755" y="88837"/>
                      </a:cubicBezTo>
                      <a:lnTo>
                        <a:pt x="52353" y="88837"/>
                      </a:lnTo>
                      <a:cubicBezTo>
                        <a:pt x="49002" y="88837"/>
                        <a:pt x="48688" y="87482"/>
                        <a:pt x="48688" y="84979"/>
                      </a:cubicBezTo>
                      <a:lnTo>
                        <a:pt x="48688" y="28465"/>
                      </a:lnTo>
                      <a:cubicBezTo>
                        <a:pt x="48688" y="21792"/>
                        <a:pt x="48479" y="11470"/>
                        <a:pt x="34239" y="11470"/>
                      </a:cubicBezTo>
                      <a:cubicBezTo>
                        <a:pt x="20836" y="11470"/>
                        <a:pt x="20836" y="21688"/>
                        <a:pt x="20836" y="25546"/>
                      </a:cubicBezTo>
                      <a:lnTo>
                        <a:pt x="20836" y="84875"/>
                      </a:lnTo>
                      <a:cubicBezTo>
                        <a:pt x="20836" y="88211"/>
                        <a:pt x="19999" y="88837"/>
                        <a:pt x="16858" y="88837"/>
                      </a:cubicBezTo>
                      <a:lnTo>
                        <a:pt x="3560" y="88837"/>
                      </a:lnTo>
                      <a:cubicBezTo>
                        <a:pt x="838" y="88837"/>
                        <a:pt x="0" y="88211"/>
                        <a:pt x="0" y="85292"/>
                      </a:cubicBezTo>
                      <a:lnTo>
                        <a:pt x="0" y="19290"/>
                      </a:lnTo>
                      <a:cubicBezTo>
                        <a:pt x="0" y="12617"/>
                        <a:pt x="314" y="8759"/>
                        <a:pt x="7853" y="5213"/>
                      </a:cubicBezTo>
                      <a:cubicBezTo>
                        <a:pt x="16753" y="1251"/>
                        <a:pt x="26491" y="0"/>
                        <a:pt x="36228" y="0"/>
                      </a:cubicBezTo>
                      <a:cubicBezTo>
                        <a:pt x="52981" y="0"/>
                        <a:pt x="58845" y="4171"/>
                        <a:pt x="61776" y="6569"/>
                      </a:cubicBezTo>
                      <a:cubicBezTo>
                        <a:pt x="69315" y="12721"/>
                        <a:pt x="69524" y="20645"/>
                        <a:pt x="69524" y="26484"/>
                      </a:cubicBezTo>
                      <a:lnTo>
                        <a:pt x="69524" y="85292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6" name="Freeform 15">
                  <a:extLst>
                    <a:ext uri="{FF2B5EF4-FFF2-40B4-BE49-F238E27FC236}">
                      <a16:creationId xmlns:a16="http://schemas.microsoft.com/office/drawing/2014/main" id="{C3C21BE2-558F-3CB5-1803-94A9CE466DE2}"/>
                    </a:ext>
                  </a:extLst>
                </p:cNvPr>
                <p:cNvSpPr/>
                <p:nvPr/>
              </p:nvSpPr>
              <p:spPr>
                <a:xfrm>
                  <a:off x="576400" y="372311"/>
                  <a:ext cx="50363" cy="112923"/>
                </a:xfrm>
                <a:custGeom>
                  <a:avLst/>
                  <a:gdLst>
                    <a:gd name="connsiteX0" fmla="*/ 31516 w 50363"/>
                    <a:gd name="connsiteY0" fmla="*/ 33470 h 112923"/>
                    <a:gd name="connsiteX1" fmla="*/ 31516 w 50363"/>
                    <a:gd name="connsiteY1" fmla="*/ 85083 h 112923"/>
                    <a:gd name="connsiteX2" fmla="*/ 42929 w 50363"/>
                    <a:gd name="connsiteY2" fmla="*/ 101141 h 112923"/>
                    <a:gd name="connsiteX3" fmla="*/ 50363 w 50363"/>
                    <a:gd name="connsiteY3" fmla="*/ 105520 h 112923"/>
                    <a:gd name="connsiteX4" fmla="*/ 34239 w 50363"/>
                    <a:gd name="connsiteY4" fmla="*/ 112923 h 112923"/>
                    <a:gd name="connsiteX5" fmla="*/ 15915 w 50363"/>
                    <a:gd name="connsiteY5" fmla="*/ 105520 h 112923"/>
                    <a:gd name="connsiteX6" fmla="*/ 11099 w 50363"/>
                    <a:gd name="connsiteY6" fmla="*/ 88524 h 112923"/>
                    <a:gd name="connsiteX7" fmla="*/ 11099 w 50363"/>
                    <a:gd name="connsiteY7" fmla="*/ 33575 h 112923"/>
                    <a:gd name="connsiteX8" fmla="*/ 3036 w 50363"/>
                    <a:gd name="connsiteY8" fmla="*/ 33575 h 112923"/>
                    <a:gd name="connsiteX9" fmla="*/ 0 w 50363"/>
                    <a:gd name="connsiteY9" fmla="*/ 27006 h 112923"/>
                    <a:gd name="connsiteX10" fmla="*/ 2827 w 50363"/>
                    <a:gd name="connsiteY10" fmla="*/ 24295 h 112923"/>
                    <a:gd name="connsiteX11" fmla="*/ 11099 w 50363"/>
                    <a:gd name="connsiteY11" fmla="*/ 24295 h 112923"/>
                    <a:gd name="connsiteX12" fmla="*/ 11099 w 50363"/>
                    <a:gd name="connsiteY12" fmla="*/ 14910 h 112923"/>
                    <a:gd name="connsiteX13" fmla="*/ 14135 w 50363"/>
                    <a:gd name="connsiteY13" fmla="*/ 9071 h 112923"/>
                    <a:gd name="connsiteX14" fmla="*/ 26176 w 50363"/>
                    <a:gd name="connsiteY14" fmla="*/ 1356 h 112923"/>
                    <a:gd name="connsiteX15" fmla="*/ 29213 w 50363"/>
                    <a:gd name="connsiteY15" fmla="*/ 0 h 112923"/>
                    <a:gd name="connsiteX16" fmla="*/ 31516 w 50363"/>
                    <a:gd name="connsiteY16" fmla="*/ 4692 h 112923"/>
                    <a:gd name="connsiteX17" fmla="*/ 31516 w 50363"/>
                    <a:gd name="connsiteY17" fmla="*/ 24295 h 112923"/>
                    <a:gd name="connsiteX18" fmla="*/ 44290 w 50363"/>
                    <a:gd name="connsiteY18" fmla="*/ 24295 h 112923"/>
                    <a:gd name="connsiteX19" fmla="*/ 47432 w 50363"/>
                    <a:gd name="connsiteY19" fmla="*/ 26589 h 112923"/>
                    <a:gd name="connsiteX20" fmla="*/ 44605 w 50363"/>
                    <a:gd name="connsiteY20" fmla="*/ 33470 h 112923"/>
                    <a:gd name="connsiteX21" fmla="*/ 31516 w 50363"/>
                    <a:gd name="connsiteY21" fmla="*/ 33470 h 1129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50363" h="112923">
                      <a:moveTo>
                        <a:pt x="31516" y="33470"/>
                      </a:moveTo>
                      <a:lnTo>
                        <a:pt x="31516" y="85083"/>
                      </a:lnTo>
                      <a:cubicBezTo>
                        <a:pt x="31516" y="89984"/>
                        <a:pt x="31726" y="100619"/>
                        <a:pt x="42929" y="101141"/>
                      </a:cubicBezTo>
                      <a:cubicBezTo>
                        <a:pt x="47118" y="101141"/>
                        <a:pt x="50363" y="101141"/>
                        <a:pt x="50363" y="105520"/>
                      </a:cubicBezTo>
                      <a:cubicBezTo>
                        <a:pt x="50363" y="110212"/>
                        <a:pt x="40940" y="112923"/>
                        <a:pt x="34239" y="112923"/>
                      </a:cubicBezTo>
                      <a:cubicBezTo>
                        <a:pt x="25129" y="112923"/>
                        <a:pt x="19266" y="109587"/>
                        <a:pt x="15915" y="105520"/>
                      </a:cubicBezTo>
                      <a:cubicBezTo>
                        <a:pt x="11203" y="99785"/>
                        <a:pt x="11099" y="93842"/>
                        <a:pt x="11099" y="88524"/>
                      </a:cubicBezTo>
                      <a:lnTo>
                        <a:pt x="11099" y="33575"/>
                      </a:lnTo>
                      <a:lnTo>
                        <a:pt x="3036" y="33575"/>
                      </a:lnTo>
                      <a:cubicBezTo>
                        <a:pt x="0" y="33575"/>
                        <a:pt x="0" y="32949"/>
                        <a:pt x="0" y="27006"/>
                      </a:cubicBezTo>
                      <a:cubicBezTo>
                        <a:pt x="0" y="25025"/>
                        <a:pt x="628" y="24295"/>
                        <a:pt x="2827" y="24295"/>
                      </a:cubicBezTo>
                      <a:lnTo>
                        <a:pt x="11099" y="24295"/>
                      </a:lnTo>
                      <a:lnTo>
                        <a:pt x="11099" y="14910"/>
                      </a:lnTo>
                      <a:cubicBezTo>
                        <a:pt x="11099" y="11782"/>
                        <a:pt x="11622" y="10948"/>
                        <a:pt x="14135" y="9071"/>
                      </a:cubicBezTo>
                      <a:lnTo>
                        <a:pt x="26176" y="1356"/>
                      </a:lnTo>
                      <a:cubicBezTo>
                        <a:pt x="28061" y="209"/>
                        <a:pt x="28480" y="0"/>
                        <a:pt x="29213" y="0"/>
                      </a:cubicBezTo>
                      <a:cubicBezTo>
                        <a:pt x="31412" y="0"/>
                        <a:pt x="31516" y="2711"/>
                        <a:pt x="31516" y="4692"/>
                      </a:cubicBezTo>
                      <a:lnTo>
                        <a:pt x="31516" y="24295"/>
                      </a:lnTo>
                      <a:lnTo>
                        <a:pt x="44290" y="24295"/>
                      </a:lnTo>
                      <a:cubicBezTo>
                        <a:pt x="46175" y="24295"/>
                        <a:pt x="47432" y="24295"/>
                        <a:pt x="47432" y="26589"/>
                      </a:cubicBezTo>
                      <a:cubicBezTo>
                        <a:pt x="47432" y="32740"/>
                        <a:pt x="47432" y="33470"/>
                        <a:pt x="44605" y="33470"/>
                      </a:cubicBezTo>
                      <a:lnTo>
                        <a:pt x="31516" y="3347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7" name="Freeform 16">
                  <a:extLst>
                    <a:ext uri="{FF2B5EF4-FFF2-40B4-BE49-F238E27FC236}">
                      <a16:creationId xmlns:a16="http://schemas.microsoft.com/office/drawing/2014/main" id="{A568523B-6CC5-3F85-88D6-7623ACB8B591}"/>
                    </a:ext>
                  </a:extLst>
                </p:cNvPr>
                <p:cNvSpPr/>
                <p:nvPr/>
              </p:nvSpPr>
              <p:spPr>
                <a:xfrm>
                  <a:off x="625612" y="394416"/>
                  <a:ext cx="70780" cy="90922"/>
                </a:xfrm>
                <a:custGeom>
                  <a:avLst/>
                  <a:gdLst>
                    <a:gd name="connsiteX0" fmla="*/ 17486 w 70780"/>
                    <a:gd name="connsiteY0" fmla="*/ 44940 h 90922"/>
                    <a:gd name="connsiteX1" fmla="*/ 40626 w 70780"/>
                    <a:gd name="connsiteY1" fmla="*/ 72467 h 90922"/>
                    <a:gd name="connsiteX2" fmla="*/ 60625 w 70780"/>
                    <a:gd name="connsiteY2" fmla="*/ 61414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1 w 70780"/>
                    <a:gd name="connsiteY10" fmla="*/ 44940 h 90922"/>
                    <a:gd name="connsiteX11" fmla="*/ 48897 w 70780"/>
                    <a:gd name="connsiteY11" fmla="*/ 29404 h 90922"/>
                    <a:gd name="connsiteX12" fmla="*/ 34343 w 70780"/>
                    <a:gd name="connsiteY12" fmla="*/ 12512 h 90922"/>
                    <a:gd name="connsiteX13" fmla="*/ 16753 w 70780"/>
                    <a:gd name="connsiteY13" fmla="*/ 34617 h 90922"/>
                    <a:gd name="connsiteX14" fmla="*/ 49002 w 70780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486" y="44940"/>
                      </a:moveTo>
                      <a:cubicBezTo>
                        <a:pt x="20313" y="67983"/>
                        <a:pt x="32563" y="72467"/>
                        <a:pt x="40626" y="72467"/>
                      </a:cubicBezTo>
                      <a:cubicBezTo>
                        <a:pt x="49526" y="72467"/>
                        <a:pt x="56227" y="67149"/>
                        <a:pt x="60625" y="61414"/>
                      </a:cubicBezTo>
                      <a:cubicBezTo>
                        <a:pt x="63347" y="57556"/>
                        <a:pt x="64184" y="56618"/>
                        <a:pt x="66383" y="56618"/>
                      </a:cubicBezTo>
                      <a:cubicBezTo>
                        <a:pt x="68582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8897" y="29404"/>
                      </a:moveTo>
                      <a:cubicBezTo>
                        <a:pt x="48269" y="18664"/>
                        <a:pt x="41673" y="12512"/>
                        <a:pt x="34343" y="12512"/>
                      </a:cubicBezTo>
                      <a:cubicBezTo>
                        <a:pt x="22721" y="12512"/>
                        <a:pt x="17591" y="23043"/>
                        <a:pt x="16753" y="34617"/>
                      </a:cubicBezTo>
                      <a:lnTo>
                        <a:pt x="49002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8" name="Freeform 17">
                  <a:extLst>
                    <a:ext uri="{FF2B5EF4-FFF2-40B4-BE49-F238E27FC236}">
                      <a16:creationId xmlns:a16="http://schemas.microsoft.com/office/drawing/2014/main" id="{81F7505E-E1E3-8F89-F0DD-F55E15176724}"/>
                    </a:ext>
                  </a:extLst>
                </p:cNvPr>
                <p:cNvSpPr/>
                <p:nvPr/>
              </p:nvSpPr>
              <p:spPr>
                <a:xfrm>
                  <a:off x="704350" y="394416"/>
                  <a:ext cx="55598" cy="88732"/>
                </a:xfrm>
                <a:custGeom>
                  <a:avLst/>
                  <a:gdLst>
                    <a:gd name="connsiteX0" fmla="*/ 20941 w 55598"/>
                    <a:gd name="connsiteY0" fmla="*/ 85188 h 88732"/>
                    <a:gd name="connsiteX1" fmla="*/ 17381 w 55598"/>
                    <a:gd name="connsiteY1" fmla="*/ 88733 h 88732"/>
                    <a:gd name="connsiteX2" fmla="*/ 3665 w 55598"/>
                    <a:gd name="connsiteY2" fmla="*/ 88733 h 88732"/>
                    <a:gd name="connsiteX3" fmla="*/ 0 w 55598"/>
                    <a:gd name="connsiteY3" fmla="*/ 85188 h 88732"/>
                    <a:gd name="connsiteX4" fmla="*/ 0 w 55598"/>
                    <a:gd name="connsiteY4" fmla="*/ 15328 h 88732"/>
                    <a:gd name="connsiteX5" fmla="*/ 4816 w 55598"/>
                    <a:gd name="connsiteY5" fmla="*/ 5839 h 88732"/>
                    <a:gd name="connsiteX6" fmla="*/ 35495 w 55598"/>
                    <a:gd name="connsiteY6" fmla="*/ 0 h 88732"/>
                    <a:gd name="connsiteX7" fmla="*/ 55599 w 55598"/>
                    <a:gd name="connsiteY7" fmla="*/ 12512 h 88732"/>
                    <a:gd name="connsiteX8" fmla="*/ 46699 w 55598"/>
                    <a:gd name="connsiteY8" fmla="*/ 21584 h 88732"/>
                    <a:gd name="connsiteX9" fmla="*/ 38113 w 55598"/>
                    <a:gd name="connsiteY9" fmla="*/ 15223 h 88732"/>
                    <a:gd name="connsiteX10" fmla="*/ 29736 w 55598"/>
                    <a:gd name="connsiteY10" fmla="*/ 10531 h 88732"/>
                    <a:gd name="connsiteX11" fmla="*/ 20836 w 55598"/>
                    <a:gd name="connsiteY11" fmla="*/ 20541 h 88732"/>
                    <a:gd name="connsiteX12" fmla="*/ 20836 w 55598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598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816" y="5839"/>
                      </a:cubicBezTo>
                      <a:cubicBezTo>
                        <a:pt x="10471" y="2711"/>
                        <a:pt x="22616" y="0"/>
                        <a:pt x="35495" y="0"/>
                      </a:cubicBezTo>
                      <a:cubicBezTo>
                        <a:pt x="45861" y="0"/>
                        <a:pt x="55599" y="2711"/>
                        <a:pt x="55599" y="12512"/>
                      </a:cubicBezTo>
                      <a:cubicBezTo>
                        <a:pt x="55599" y="17517"/>
                        <a:pt x="52039" y="21584"/>
                        <a:pt x="46699" y="21584"/>
                      </a:cubicBezTo>
                      <a:cubicBezTo>
                        <a:pt x="42196" y="21584"/>
                        <a:pt x="40626" y="19081"/>
                        <a:pt x="38113" y="15223"/>
                      </a:cubicBezTo>
                      <a:cubicBezTo>
                        <a:pt x="36647" y="13242"/>
                        <a:pt x="34762" y="10531"/>
                        <a:pt x="29736" y="10531"/>
                      </a:cubicBezTo>
                      <a:cubicBezTo>
                        <a:pt x="21046" y="10531"/>
                        <a:pt x="20836" y="16370"/>
                        <a:pt x="20836" y="20541"/>
                      </a:cubicBezTo>
                      <a:lnTo>
                        <a:pt x="20836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9" name="Freeform 18">
                  <a:extLst>
                    <a:ext uri="{FF2B5EF4-FFF2-40B4-BE49-F238E27FC236}">
                      <a16:creationId xmlns:a16="http://schemas.microsoft.com/office/drawing/2014/main" id="{7E62C0BB-BA1D-3549-777C-D71A33B67393}"/>
                    </a:ext>
                  </a:extLst>
                </p:cNvPr>
                <p:cNvSpPr/>
                <p:nvPr/>
              </p:nvSpPr>
              <p:spPr>
                <a:xfrm>
                  <a:off x="762357" y="394416"/>
                  <a:ext cx="72979" cy="128042"/>
                </a:xfrm>
                <a:custGeom>
                  <a:avLst/>
                  <a:gdLst>
                    <a:gd name="connsiteX0" fmla="*/ 105 w 72979"/>
                    <a:gd name="connsiteY0" fmla="*/ 21688 h 128042"/>
                    <a:gd name="connsiteX1" fmla="*/ 2094 w 72979"/>
                    <a:gd name="connsiteY1" fmla="*/ 10010 h 128042"/>
                    <a:gd name="connsiteX2" fmla="*/ 33925 w 72979"/>
                    <a:gd name="connsiteY2" fmla="*/ 0 h 128042"/>
                    <a:gd name="connsiteX3" fmla="*/ 61776 w 72979"/>
                    <a:gd name="connsiteY3" fmla="*/ 9906 h 128042"/>
                    <a:gd name="connsiteX4" fmla="*/ 72980 w 72979"/>
                    <a:gd name="connsiteY4" fmla="*/ 41812 h 128042"/>
                    <a:gd name="connsiteX5" fmla="*/ 35914 w 72979"/>
                    <a:gd name="connsiteY5" fmla="*/ 90818 h 128042"/>
                    <a:gd name="connsiteX6" fmla="*/ 20627 w 72979"/>
                    <a:gd name="connsiteY6" fmla="*/ 86439 h 128042"/>
                    <a:gd name="connsiteX7" fmla="*/ 20627 w 72979"/>
                    <a:gd name="connsiteY7" fmla="*/ 124497 h 128042"/>
                    <a:gd name="connsiteX8" fmla="*/ 17276 w 72979"/>
                    <a:gd name="connsiteY8" fmla="*/ 128042 h 128042"/>
                    <a:gd name="connsiteX9" fmla="*/ 4188 w 72979"/>
                    <a:gd name="connsiteY9" fmla="*/ 128042 h 128042"/>
                    <a:gd name="connsiteX10" fmla="*/ 0 w 72979"/>
                    <a:gd name="connsiteY10" fmla="*/ 124497 h 128042"/>
                    <a:gd name="connsiteX11" fmla="*/ 0 w 72979"/>
                    <a:gd name="connsiteY11" fmla="*/ 21688 h 128042"/>
                    <a:gd name="connsiteX12" fmla="*/ 20732 w 72979"/>
                    <a:gd name="connsiteY12" fmla="*/ 73510 h 128042"/>
                    <a:gd name="connsiteX13" fmla="*/ 32668 w 72979"/>
                    <a:gd name="connsiteY13" fmla="*/ 77368 h 128042"/>
                    <a:gd name="connsiteX14" fmla="*/ 51829 w 72979"/>
                    <a:gd name="connsiteY14" fmla="*/ 44940 h 128042"/>
                    <a:gd name="connsiteX15" fmla="*/ 31202 w 72979"/>
                    <a:gd name="connsiteY15" fmla="*/ 12199 h 128042"/>
                    <a:gd name="connsiteX16" fmla="*/ 20836 w 72979"/>
                    <a:gd name="connsiteY16" fmla="*/ 23878 h 128042"/>
                    <a:gd name="connsiteX17" fmla="*/ 20836 w 72979"/>
                    <a:gd name="connsiteY17" fmla="*/ 73510 h 1280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72979" h="128042">
                      <a:moveTo>
                        <a:pt x="105" y="21688"/>
                      </a:moveTo>
                      <a:cubicBezTo>
                        <a:pt x="105" y="15119"/>
                        <a:pt x="105" y="12617"/>
                        <a:pt x="2094" y="10010"/>
                      </a:cubicBezTo>
                      <a:cubicBezTo>
                        <a:pt x="5445" y="5213"/>
                        <a:pt x="19056" y="0"/>
                        <a:pt x="33925" y="0"/>
                      </a:cubicBezTo>
                      <a:cubicBezTo>
                        <a:pt x="38636" y="0"/>
                        <a:pt x="52248" y="313"/>
                        <a:pt x="61776" y="9906"/>
                      </a:cubicBezTo>
                      <a:cubicBezTo>
                        <a:pt x="68477" y="16474"/>
                        <a:pt x="72980" y="27944"/>
                        <a:pt x="72980" y="41812"/>
                      </a:cubicBezTo>
                      <a:cubicBezTo>
                        <a:pt x="72980" y="64751"/>
                        <a:pt x="61043" y="90818"/>
                        <a:pt x="35914" y="90818"/>
                      </a:cubicBezTo>
                      <a:cubicBezTo>
                        <a:pt x="30051" y="90818"/>
                        <a:pt x="25548" y="89671"/>
                        <a:pt x="20627" y="86439"/>
                      </a:cubicBezTo>
                      <a:lnTo>
                        <a:pt x="20627" y="124497"/>
                      </a:lnTo>
                      <a:cubicBezTo>
                        <a:pt x="20627" y="127208"/>
                        <a:pt x="19789" y="128042"/>
                        <a:pt x="17276" y="128042"/>
                      </a:cubicBezTo>
                      <a:lnTo>
                        <a:pt x="4188" y="128042"/>
                      </a:lnTo>
                      <a:cubicBezTo>
                        <a:pt x="1466" y="128042"/>
                        <a:pt x="0" y="127729"/>
                        <a:pt x="0" y="124497"/>
                      </a:cubicBezTo>
                      <a:lnTo>
                        <a:pt x="0" y="21688"/>
                      </a:lnTo>
                      <a:close/>
                      <a:moveTo>
                        <a:pt x="20732" y="73510"/>
                      </a:moveTo>
                      <a:cubicBezTo>
                        <a:pt x="26281" y="76846"/>
                        <a:pt x="30679" y="77368"/>
                        <a:pt x="32668" y="77368"/>
                      </a:cubicBezTo>
                      <a:cubicBezTo>
                        <a:pt x="45128" y="77368"/>
                        <a:pt x="51829" y="62978"/>
                        <a:pt x="51829" y="44940"/>
                      </a:cubicBezTo>
                      <a:cubicBezTo>
                        <a:pt x="51829" y="21688"/>
                        <a:pt x="41778" y="12199"/>
                        <a:pt x="31202" y="12199"/>
                      </a:cubicBezTo>
                      <a:cubicBezTo>
                        <a:pt x="20627" y="12199"/>
                        <a:pt x="20836" y="19185"/>
                        <a:pt x="20836" y="23878"/>
                      </a:cubicBezTo>
                      <a:lnTo>
                        <a:pt x="20836" y="7351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0" name="Freeform 19">
                  <a:extLst>
                    <a:ext uri="{FF2B5EF4-FFF2-40B4-BE49-F238E27FC236}">
                      <a16:creationId xmlns:a16="http://schemas.microsoft.com/office/drawing/2014/main" id="{BC926C68-06FD-9ADF-F8DC-4C099FDF81C4}"/>
                    </a:ext>
                  </a:extLst>
                </p:cNvPr>
                <p:cNvSpPr/>
                <p:nvPr/>
              </p:nvSpPr>
              <p:spPr>
                <a:xfrm>
                  <a:off x="844656" y="394416"/>
                  <a:ext cx="55598" cy="88732"/>
                </a:xfrm>
                <a:custGeom>
                  <a:avLst/>
                  <a:gdLst>
                    <a:gd name="connsiteX0" fmla="*/ 20941 w 55598"/>
                    <a:gd name="connsiteY0" fmla="*/ 85188 h 88732"/>
                    <a:gd name="connsiteX1" fmla="*/ 17381 w 55598"/>
                    <a:gd name="connsiteY1" fmla="*/ 88733 h 88732"/>
                    <a:gd name="connsiteX2" fmla="*/ 3665 w 55598"/>
                    <a:gd name="connsiteY2" fmla="*/ 88733 h 88732"/>
                    <a:gd name="connsiteX3" fmla="*/ 0 w 55598"/>
                    <a:gd name="connsiteY3" fmla="*/ 85188 h 88732"/>
                    <a:gd name="connsiteX4" fmla="*/ 0 w 55598"/>
                    <a:gd name="connsiteY4" fmla="*/ 15328 h 88732"/>
                    <a:gd name="connsiteX5" fmla="*/ 4816 w 55598"/>
                    <a:gd name="connsiteY5" fmla="*/ 5839 h 88732"/>
                    <a:gd name="connsiteX6" fmla="*/ 35495 w 55598"/>
                    <a:gd name="connsiteY6" fmla="*/ 0 h 88732"/>
                    <a:gd name="connsiteX7" fmla="*/ 55599 w 55598"/>
                    <a:gd name="connsiteY7" fmla="*/ 12512 h 88732"/>
                    <a:gd name="connsiteX8" fmla="*/ 46699 w 55598"/>
                    <a:gd name="connsiteY8" fmla="*/ 21584 h 88732"/>
                    <a:gd name="connsiteX9" fmla="*/ 38113 w 55598"/>
                    <a:gd name="connsiteY9" fmla="*/ 15223 h 88732"/>
                    <a:gd name="connsiteX10" fmla="*/ 29736 w 55598"/>
                    <a:gd name="connsiteY10" fmla="*/ 10531 h 88732"/>
                    <a:gd name="connsiteX11" fmla="*/ 20836 w 55598"/>
                    <a:gd name="connsiteY11" fmla="*/ 20541 h 88732"/>
                    <a:gd name="connsiteX12" fmla="*/ 20836 w 55598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598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816" y="5839"/>
                      </a:cubicBezTo>
                      <a:cubicBezTo>
                        <a:pt x="10575" y="2711"/>
                        <a:pt x="22616" y="0"/>
                        <a:pt x="35495" y="0"/>
                      </a:cubicBezTo>
                      <a:cubicBezTo>
                        <a:pt x="45861" y="0"/>
                        <a:pt x="55599" y="2711"/>
                        <a:pt x="55599" y="12512"/>
                      </a:cubicBezTo>
                      <a:cubicBezTo>
                        <a:pt x="55599" y="17517"/>
                        <a:pt x="52039" y="21584"/>
                        <a:pt x="46699" y="21584"/>
                      </a:cubicBezTo>
                      <a:cubicBezTo>
                        <a:pt x="42196" y="21584"/>
                        <a:pt x="40626" y="19081"/>
                        <a:pt x="38113" y="15223"/>
                      </a:cubicBezTo>
                      <a:cubicBezTo>
                        <a:pt x="36647" y="13242"/>
                        <a:pt x="34762" y="10531"/>
                        <a:pt x="29736" y="10531"/>
                      </a:cubicBezTo>
                      <a:cubicBezTo>
                        <a:pt x="21046" y="10531"/>
                        <a:pt x="20836" y="16370"/>
                        <a:pt x="20836" y="20541"/>
                      </a:cubicBezTo>
                      <a:lnTo>
                        <a:pt x="20836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1" name="Freeform 20">
                  <a:extLst>
                    <a:ext uri="{FF2B5EF4-FFF2-40B4-BE49-F238E27FC236}">
                      <a16:creationId xmlns:a16="http://schemas.microsoft.com/office/drawing/2014/main" id="{1C1B5ADC-72A5-A856-AABB-F22719D75995}"/>
                    </a:ext>
                  </a:extLst>
                </p:cNvPr>
                <p:cNvSpPr/>
                <p:nvPr/>
              </p:nvSpPr>
              <p:spPr>
                <a:xfrm>
                  <a:off x="901720" y="363969"/>
                  <a:ext cx="22309" cy="119074"/>
                </a:xfrm>
                <a:custGeom>
                  <a:avLst/>
                  <a:gdLst>
                    <a:gd name="connsiteX0" fmla="*/ 11413 w 22309"/>
                    <a:gd name="connsiteY0" fmla="*/ 20541 h 119074"/>
                    <a:gd name="connsiteX1" fmla="*/ 0 w 22309"/>
                    <a:gd name="connsiteY1" fmla="*/ 10531 h 119074"/>
                    <a:gd name="connsiteX2" fmla="*/ 11413 w 22309"/>
                    <a:gd name="connsiteY2" fmla="*/ 0 h 119074"/>
                    <a:gd name="connsiteX3" fmla="*/ 22302 w 22309"/>
                    <a:gd name="connsiteY3" fmla="*/ 10010 h 119074"/>
                    <a:gd name="connsiteX4" fmla="*/ 11413 w 22309"/>
                    <a:gd name="connsiteY4" fmla="*/ 20541 h 119074"/>
                    <a:gd name="connsiteX5" fmla="*/ 21988 w 22309"/>
                    <a:gd name="connsiteY5" fmla="*/ 115426 h 119074"/>
                    <a:gd name="connsiteX6" fmla="*/ 18323 w 22309"/>
                    <a:gd name="connsiteY6" fmla="*/ 119075 h 119074"/>
                    <a:gd name="connsiteX7" fmla="*/ 3769 w 22309"/>
                    <a:gd name="connsiteY7" fmla="*/ 119075 h 119074"/>
                    <a:gd name="connsiteX8" fmla="*/ 942 w 22309"/>
                    <a:gd name="connsiteY8" fmla="*/ 115530 h 119074"/>
                    <a:gd name="connsiteX9" fmla="*/ 942 w 22309"/>
                    <a:gd name="connsiteY9" fmla="*/ 35973 h 119074"/>
                    <a:gd name="connsiteX10" fmla="*/ 4084 w 22309"/>
                    <a:gd name="connsiteY10" fmla="*/ 32428 h 119074"/>
                    <a:gd name="connsiteX11" fmla="*/ 18323 w 22309"/>
                    <a:gd name="connsiteY11" fmla="*/ 32428 h 119074"/>
                    <a:gd name="connsiteX12" fmla="*/ 21988 w 22309"/>
                    <a:gd name="connsiteY12" fmla="*/ 36077 h 119074"/>
                    <a:gd name="connsiteX13" fmla="*/ 21988 w 22309"/>
                    <a:gd name="connsiteY13" fmla="*/ 115321 h 1190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2309" h="119074">
                      <a:moveTo>
                        <a:pt x="11413" y="20541"/>
                      </a:moveTo>
                      <a:cubicBezTo>
                        <a:pt x="4398" y="20541"/>
                        <a:pt x="0" y="16370"/>
                        <a:pt x="0" y="10531"/>
                      </a:cubicBezTo>
                      <a:cubicBezTo>
                        <a:pt x="0" y="4692"/>
                        <a:pt x="3979" y="0"/>
                        <a:pt x="11413" y="0"/>
                      </a:cubicBezTo>
                      <a:cubicBezTo>
                        <a:pt x="18847" y="0"/>
                        <a:pt x="22198" y="4692"/>
                        <a:pt x="22302" y="10010"/>
                      </a:cubicBezTo>
                      <a:cubicBezTo>
                        <a:pt x="22512" y="16162"/>
                        <a:pt x="17905" y="20541"/>
                        <a:pt x="11413" y="20541"/>
                      </a:cubicBezTo>
                      <a:moveTo>
                        <a:pt x="21988" y="115426"/>
                      </a:moveTo>
                      <a:cubicBezTo>
                        <a:pt x="21988" y="118137"/>
                        <a:pt x="21674" y="119075"/>
                        <a:pt x="18323" y="119075"/>
                      </a:cubicBezTo>
                      <a:lnTo>
                        <a:pt x="3769" y="119075"/>
                      </a:lnTo>
                      <a:cubicBezTo>
                        <a:pt x="1047" y="119075"/>
                        <a:pt x="942" y="118241"/>
                        <a:pt x="942" y="115530"/>
                      </a:cubicBezTo>
                      <a:lnTo>
                        <a:pt x="942" y="35973"/>
                      </a:lnTo>
                      <a:cubicBezTo>
                        <a:pt x="942" y="33679"/>
                        <a:pt x="1256" y="32428"/>
                        <a:pt x="4084" y="32428"/>
                      </a:cubicBezTo>
                      <a:lnTo>
                        <a:pt x="18323" y="32428"/>
                      </a:lnTo>
                      <a:cubicBezTo>
                        <a:pt x="21465" y="32428"/>
                        <a:pt x="21883" y="33262"/>
                        <a:pt x="21988" y="36077"/>
                      </a:cubicBezTo>
                      <a:lnTo>
                        <a:pt x="21988" y="115321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2" name="Freeform 21">
                  <a:extLst>
                    <a:ext uri="{FF2B5EF4-FFF2-40B4-BE49-F238E27FC236}">
                      <a16:creationId xmlns:a16="http://schemas.microsoft.com/office/drawing/2014/main" id="{B9F23CFF-A9FF-D540-D376-04C6F6134F76}"/>
                    </a:ext>
                  </a:extLst>
                </p:cNvPr>
                <p:cNvSpPr/>
                <p:nvPr/>
              </p:nvSpPr>
              <p:spPr>
                <a:xfrm>
                  <a:off x="932923" y="394416"/>
                  <a:ext cx="61357" cy="90922"/>
                </a:xfrm>
                <a:custGeom>
                  <a:avLst/>
                  <a:gdLst>
                    <a:gd name="connsiteX0" fmla="*/ 41568 w 61357"/>
                    <a:gd name="connsiteY0" fmla="*/ 38892 h 90922"/>
                    <a:gd name="connsiteX1" fmla="*/ 61357 w 61357"/>
                    <a:gd name="connsiteY1" fmla="*/ 64647 h 90922"/>
                    <a:gd name="connsiteX2" fmla="*/ 31202 w 61357"/>
                    <a:gd name="connsiteY2" fmla="*/ 90922 h 90922"/>
                    <a:gd name="connsiteX3" fmla="*/ 0 w 61357"/>
                    <a:gd name="connsiteY3" fmla="*/ 70694 h 90922"/>
                    <a:gd name="connsiteX4" fmla="*/ 8586 w 61357"/>
                    <a:gd name="connsiteY4" fmla="*/ 61623 h 90922"/>
                    <a:gd name="connsiteX5" fmla="*/ 18009 w 61357"/>
                    <a:gd name="connsiteY5" fmla="*/ 68192 h 90922"/>
                    <a:gd name="connsiteX6" fmla="*/ 31726 w 61357"/>
                    <a:gd name="connsiteY6" fmla="*/ 78202 h 90922"/>
                    <a:gd name="connsiteX7" fmla="*/ 42301 w 61357"/>
                    <a:gd name="connsiteY7" fmla="*/ 67879 h 90922"/>
                    <a:gd name="connsiteX8" fmla="*/ 36961 w 61357"/>
                    <a:gd name="connsiteY8" fmla="*/ 57556 h 90922"/>
                    <a:gd name="connsiteX9" fmla="*/ 20208 w 61357"/>
                    <a:gd name="connsiteY9" fmla="*/ 49006 h 90922"/>
                    <a:gd name="connsiteX10" fmla="*/ 1780 w 61357"/>
                    <a:gd name="connsiteY10" fmla="*/ 24607 h 90922"/>
                    <a:gd name="connsiteX11" fmla="*/ 30993 w 61357"/>
                    <a:gd name="connsiteY11" fmla="*/ 0 h 90922"/>
                    <a:gd name="connsiteX12" fmla="*/ 58845 w 61357"/>
                    <a:gd name="connsiteY12" fmla="*/ 17934 h 90922"/>
                    <a:gd name="connsiteX13" fmla="*/ 50782 w 61357"/>
                    <a:gd name="connsiteY13" fmla="*/ 26172 h 90922"/>
                    <a:gd name="connsiteX14" fmla="*/ 41568 w 61357"/>
                    <a:gd name="connsiteY14" fmla="*/ 19290 h 90922"/>
                    <a:gd name="connsiteX15" fmla="*/ 30155 w 61357"/>
                    <a:gd name="connsiteY15" fmla="*/ 11053 h 90922"/>
                    <a:gd name="connsiteX16" fmla="*/ 20103 w 61357"/>
                    <a:gd name="connsiteY16" fmla="*/ 21062 h 90922"/>
                    <a:gd name="connsiteX17" fmla="*/ 33401 w 61357"/>
                    <a:gd name="connsiteY17" fmla="*/ 35139 h 90922"/>
                    <a:gd name="connsiteX18" fmla="*/ 41778 w 61357"/>
                    <a:gd name="connsiteY18" fmla="*/ 38997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61357" h="90922">
                      <a:moveTo>
                        <a:pt x="41568" y="38892"/>
                      </a:moveTo>
                      <a:cubicBezTo>
                        <a:pt x="49316" y="42542"/>
                        <a:pt x="61357" y="48589"/>
                        <a:pt x="61357" y="64647"/>
                      </a:cubicBezTo>
                      <a:cubicBezTo>
                        <a:pt x="61357" y="74031"/>
                        <a:pt x="56122" y="90922"/>
                        <a:pt x="31202" y="90922"/>
                      </a:cubicBezTo>
                      <a:cubicBezTo>
                        <a:pt x="8062" y="90922"/>
                        <a:pt x="0" y="77368"/>
                        <a:pt x="0" y="70694"/>
                      </a:cubicBezTo>
                      <a:cubicBezTo>
                        <a:pt x="0" y="65689"/>
                        <a:pt x="3665" y="61623"/>
                        <a:pt x="8586" y="61623"/>
                      </a:cubicBezTo>
                      <a:cubicBezTo>
                        <a:pt x="13507" y="61623"/>
                        <a:pt x="15601" y="64959"/>
                        <a:pt x="18009" y="68192"/>
                      </a:cubicBezTo>
                      <a:cubicBezTo>
                        <a:pt x="21988" y="73927"/>
                        <a:pt x="25025" y="78202"/>
                        <a:pt x="31726" y="78202"/>
                      </a:cubicBezTo>
                      <a:cubicBezTo>
                        <a:pt x="37799" y="78202"/>
                        <a:pt x="42301" y="74031"/>
                        <a:pt x="42301" y="67879"/>
                      </a:cubicBezTo>
                      <a:cubicBezTo>
                        <a:pt x="42301" y="62144"/>
                        <a:pt x="38636" y="59016"/>
                        <a:pt x="36961" y="57556"/>
                      </a:cubicBezTo>
                      <a:cubicBezTo>
                        <a:pt x="34658" y="55888"/>
                        <a:pt x="24396" y="50987"/>
                        <a:pt x="20208" y="49006"/>
                      </a:cubicBezTo>
                      <a:cubicBezTo>
                        <a:pt x="15182" y="46712"/>
                        <a:pt x="1780" y="40144"/>
                        <a:pt x="1780" y="24607"/>
                      </a:cubicBezTo>
                      <a:cubicBezTo>
                        <a:pt x="1780" y="12721"/>
                        <a:pt x="9633" y="0"/>
                        <a:pt x="30993" y="0"/>
                      </a:cubicBezTo>
                      <a:cubicBezTo>
                        <a:pt x="52353" y="0"/>
                        <a:pt x="58845" y="11157"/>
                        <a:pt x="58845" y="17934"/>
                      </a:cubicBezTo>
                      <a:cubicBezTo>
                        <a:pt x="58845" y="22626"/>
                        <a:pt x="55494" y="26172"/>
                        <a:pt x="50782" y="26172"/>
                      </a:cubicBezTo>
                      <a:cubicBezTo>
                        <a:pt x="45547" y="26172"/>
                        <a:pt x="43348" y="22522"/>
                        <a:pt x="41568" y="19290"/>
                      </a:cubicBezTo>
                      <a:cubicBezTo>
                        <a:pt x="39893" y="16162"/>
                        <a:pt x="37066" y="11053"/>
                        <a:pt x="30155" y="11053"/>
                      </a:cubicBezTo>
                      <a:cubicBezTo>
                        <a:pt x="23245" y="11053"/>
                        <a:pt x="20103" y="16787"/>
                        <a:pt x="20103" y="21062"/>
                      </a:cubicBezTo>
                      <a:cubicBezTo>
                        <a:pt x="20103" y="29404"/>
                        <a:pt x="27538" y="32636"/>
                        <a:pt x="33401" y="35139"/>
                      </a:cubicBezTo>
                      <a:lnTo>
                        <a:pt x="41778" y="38997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3" name="Freeform 22">
                  <a:extLst>
                    <a:ext uri="{FF2B5EF4-FFF2-40B4-BE49-F238E27FC236}">
                      <a16:creationId xmlns:a16="http://schemas.microsoft.com/office/drawing/2014/main" id="{D4A3C582-2B00-6C6D-9E5B-E917CC7074BD}"/>
                    </a:ext>
                  </a:extLst>
                </p:cNvPr>
                <p:cNvSpPr/>
                <p:nvPr/>
              </p:nvSpPr>
              <p:spPr>
                <a:xfrm>
                  <a:off x="1000772" y="394416"/>
                  <a:ext cx="70780" cy="90922"/>
                </a:xfrm>
                <a:custGeom>
                  <a:avLst/>
                  <a:gdLst>
                    <a:gd name="connsiteX0" fmla="*/ 17591 w 70780"/>
                    <a:gd name="connsiteY0" fmla="*/ 44940 h 90922"/>
                    <a:gd name="connsiteX1" fmla="*/ 40730 w 70780"/>
                    <a:gd name="connsiteY1" fmla="*/ 72467 h 90922"/>
                    <a:gd name="connsiteX2" fmla="*/ 60729 w 70780"/>
                    <a:gd name="connsiteY2" fmla="*/ 61414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1 w 70780"/>
                    <a:gd name="connsiteY10" fmla="*/ 44940 h 90922"/>
                    <a:gd name="connsiteX11" fmla="*/ 49002 w 70780"/>
                    <a:gd name="connsiteY11" fmla="*/ 29404 h 90922"/>
                    <a:gd name="connsiteX12" fmla="*/ 34448 w 70780"/>
                    <a:gd name="connsiteY12" fmla="*/ 12512 h 90922"/>
                    <a:gd name="connsiteX13" fmla="*/ 16858 w 70780"/>
                    <a:gd name="connsiteY13" fmla="*/ 34617 h 90922"/>
                    <a:gd name="connsiteX14" fmla="*/ 49107 w 70780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1" y="44940"/>
                      </a:moveTo>
                      <a:cubicBezTo>
                        <a:pt x="20418" y="67983"/>
                        <a:pt x="32668" y="72467"/>
                        <a:pt x="40730" y="72467"/>
                      </a:cubicBezTo>
                      <a:cubicBezTo>
                        <a:pt x="49630" y="72467"/>
                        <a:pt x="56332" y="67149"/>
                        <a:pt x="60729" y="61414"/>
                      </a:cubicBezTo>
                      <a:cubicBezTo>
                        <a:pt x="63452" y="57556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9002" y="29404"/>
                      </a:moveTo>
                      <a:cubicBezTo>
                        <a:pt x="48374" y="18664"/>
                        <a:pt x="41778" y="12512"/>
                        <a:pt x="34448" y="12512"/>
                      </a:cubicBezTo>
                      <a:cubicBezTo>
                        <a:pt x="22826" y="12512"/>
                        <a:pt x="17695" y="23043"/>
                        <a:pt x="16858" y="34617"/>
                      </a:cubicBezTo>
                      <a:lnTo>
                        <a:pt x="49107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4" name="Freeform 23">
                  <a:extLst>
                    <a:ext uri="{FF2B5EF4-FFF2-40B4-BE49-F238E27FC236}">
                      <a16:creationId xmlns:a16="http://schemas.microsoft.com/office/drawing/2014/main" id="{36716E72-875D-9F25-ACA7-E94C7B0D397E}"/>
                    </a:ext>
                  </a:extLst>
                </p:cNvPr>
                <p:cNvSpPr/>
                <p:nvPr/>
              </p:nvSpPr>
              <p:spPr>
                <a:xfrm>
                  <a:off x="423844" y="546961"/>
                  <a:ext cx="70780" cy="90922"/>
                </a:xfrm>
                <a:custGeom>
                  <a:avLst/>
                  <a:gdLst>
                    <a:gd name="connsiteX0" fmla="*/ 17591 w 70780"/>
                    <a:gd name="connsiteY0" fmla="*/ 45044 h 90922"/>
                    <a:gd name="connsiteX1" fmla="*/ 40730 w 70780"/>
                    <a:gd name="connsiteY1" fmla="*/ 72571 h 90922"/>
                    <a:gd name="connsiteX2" fmla="*/ 60729 w 70780"/>
                    <a:gd name="connsiteY2" fmla="*/ 61519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1 w 70780"/>
                    <a:gd name="connsiteY10" fmla="*/ 44940 h 90922"/>
                    <a:gd name="connsiteX11" fmla="*/ 49002 w 70780"/>
                    <a:gd name="connsiteY11" fmla="*/ 29508 h 90922"/>
                    <a:gd name="connsiteX12" fmla="*/ 34448 w 70780"/>
                    <a:gd name="connsiteY12" fmla="*/ 12617 h 90922"/>
                    <a:gd name="connsiteX13" fmla="*/ 16858 w 70780"/>
                    <a:gd name="connsiteY13" fmla="*/ 34722 h 90922"/>
                    <a:gd name="connsiteX14" fmla="*/ 49107 w 70780"/>
                    <a:gd name="connsiteY14" fmla="*/ 295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1" y="45044"/>
                      </a:moveTo>
                      <a:cubicBezTo>
                        <a:pt x="20418" y="68088"/>
                        <a:pt x="32668" y="72571"/>
                        <a:pt x="40730" y="72571"/>
                      </a:cubicBezTo>
                      <a:cubicBezTo>
                        <a:pt x="49630" y="72571"/>
                        <a:pt x="56332" y="67253"/>
                        <a:pt x="60729" y="61519"/>
                      </a:cubicBezTo>
                      <a:cubicBezTo>
                        <a:pt x="63452" y="57661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9002" y="29508"/>
                      </a:moveTo>
                      <a:cubicBezTo>
                        <a:pt x="48374" y="18768"/>
                        <a:pt x="41778" y="12617"/>
                        <a:pt x="34448" y="12617"/>
                      </a:cubicBezTo>
                      <a:cubicBezTo>
                        <a:pt x="22826" y="12617"/>
                        <a:pt x="17695" y="23148"/>
                        <a:pt x="16858" y="34722"/>
                      </a:cubicBezTo>
                      <a:lnTo>
                        <a:pt x="49107" y="2950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5" name="Freeform 24">
                  <a:extLst>
                    <a:ext uri="{FF2B5EF4-FFF2-40B4-BE49-F238E27FC236}">
                      <a16:creationId xmlns:a16="http://schemas.microsoft.com/office/drawing/2014/main" id="{BC4D6E55-5B2F-3476-78BE-BBC228C67E45}"/>
                    </a:ext>
                  </a:extLst>
                </p:cNvPr>
                <p:cNvSpPr/>
                <p:nvPr/>
              </p:nvSpPr>
              <p:spPr>
                <a:xfrm>
                  <a:off x="502373" y="549255"/>
                  <a:ext cx="70048" cy="88732"/>
                </a:xfrm>
                <a:custGeom>
                  <a:avLst/>
                  <a:gdLst>
                    <a:gd name="connsiteX0" fmla="*/ 70048 w 70048"/>
                    <a:gd name="connsiteY0" fmla="*/ 65794 h 88732"/>
                    <a:gd name="connsiteX1" fmla="*/ 63452 w 70048"/>
                    <a:gd name="connsiteY1" fmla="*/ 82164 h 88732"/>
                    <a:gd name="connsiteX2" fmla="*/ 34448 w 70048"/>
                    <a:gd name="connsiteY2" fmla="*/ 88733 h 88732"/>
                    <a:gd name="connsiteX3" fmla="*/ 0 w 70048"/>
                    <a:gd name="connsiteY3" fmla="*/ 61519 h 88732"/>
                    <a:gd name="connsiteX4" fmla="*/ 0 w 70048"/>
                    <a:gd name="connsiteY4" fmla="*/ 3232 h 88732"/>
                    <a:gd name="connsiteX5" fmla="*/ 3560 w 70048"/>
                    <a:gd name="connsiteY5" fmla="*/ 104 h 88732"/>
                    <a:gd name="connsiteX6" fmla="*/ 17276 w 70048"/>
                    <a:gd name="connsiteY6" fmla="*/ 104 h 88732"/>
                    <a:gd name="connsiteX7" fmla="*/ 20941 w 70048"/>
                    <a:gd name="connsiteY7" fmla="*/ 3441 h 88732"/>
                    <a:gd name="connsiteX8" fmla="*/ 20941 w 70048"/>
                    <a:gd name="connsiteY8" fmla="*/ 59433 h 88732"/>
                    <a:gd name="connsiteX9" fmla="*/ 35495 w 70048"/>
                    <a:gd name="connsiteY9" fmla="*/ 74969 h 88732"/>
                    <a:gd name="connsiteX10" fmla="*/ 49107 w 70048"/>
                    <a:gd name="connsiteY10" fmla="*/ 61414 h 88732"/>
                    <a:gd name="connsiteX11" fmla="*/ 49107 w 70048"/>
                    <a:gd name="connsiteY11" fmla="*/ 3545 h 88732"/>
                    <a:gd name="connsiteX12" fmla="*/ 52667 w 70048"/>
                    <a:gd name="connsiteY12" fmla="*/ 0 h 88732"/>
                    <a:gd name="connsiteX13" fmla="*/ 65965 w 70048"/>
                    <a:gd name="connsiteY13" fmla="*/ 0 h 88732"/>
                    <a:gd name="connsiteX14" fmla="*/ 69943 w 70048"/>
                    <a:gd name="connsiteY14" fmla="*/ 3545 h 88732"/>
                    <a:gd name="connsiteX15" fmla="*/ 69943 w 70048"/>
                    <a:gd name="connsiteY15" fmla="*/ 6589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70048" h="88732">
                      <a:moveTo>
                        <a:pt x="70048" y="65794"/>
                      </a:moveTo>
                      <a:cubicBezTo>
                        <a:pt x="70048" y="73197"/>
                        <a:pt x="69839" y="77785"/>
                        <a:pt x="63452" y="82164"/>
                      </a:cubicBezTo>
                      <a:cubicBezTo>
                        <a:pt x="58740" y="84979"/>
                        <a:pt x="48479" y="88733"/>
                        <a:pt x="34448" y="88733"/>
                      </a:cubicBezTo>
                      <a:cubicBezTo>
                        <a:pt x="2094" y="88733"/>
                        <a:pt x="0" y="72050"/>
                        <a:pt x="0" y="61519"/>
                      </a:cubicBezTo>
                      <a:lnTo>
                        <a:pt x="0" y="3232"/>
                      </a:lnTo>
                      <a:cubicBezTo>
                        <a:pt x="0" y="521"/>
                        <a:pt x="1361" y="104"/>
                        <a:pt x="3560" y="104"/>
                      </a:cubicBezTo>
                      <a:lnTo>
                        <a:pt x="17276" y="104"/>
                      </a:lnTo>
                      <a:cubicBezTo>
                        <a:pt x="19789" y="-104"/>
                        <a:pt x="20941" y="626"/>
                        <a:pt x="20941" y="3441"/>
                      </a:cubicBezTo>
                      <a:lnTo>
                        <a:pt x="20941" y="59433"/>
                      </a:lnTo>
                      <a:cubicBezTo>
                        <a:pt x="20941" y="64959"/>
                        <a:pt x="21151" y="74969"/>
                        <a:pt x="35495" y="74969"/>
                      </a:cubicBezTo>
                      <a:cubicBezTo>
                        <a:pt x="48897" y="74969"/>
                        <a:pt x="49107" y="66941"/>
                        <a:pt x="49107" y="61414"/>
                      </a:cubicBezTo>
                      <a:lnTo>
                        <a:pt x="49107" y="3545"/>
                      </a:lnTo>
                      <a:cubicBezTo>
                        <a:pt x="49107" y="834"/>
                        <a:pt x="49945" y="0"/>
                        <a:pt x="52667" y="0"/>
                      </a:cubicBezTo>
                      <a:lnTo>
                        <a:pt x="65965" y="0"/>
                      </a:lnTo>
                      <a:cubicBezTo>
                        <a:pt x="68687" y="0"/>
                        <a:pt x="69943" y="313"/>
                        <a:pt x="69943" y="3545"/>
                      </a:cubicBezTo>
                      <a:lnTo>
                        <a:pt x="69943" y="6589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6" name="Freeform 25">
                  <a:extLst>
                    <a:ext uri="{FF2B5EF4-FFF2-40B4-BE49-F238E27FC236}">
                      <a16:creationId xmlns:a16="http://schemas.microsoft.com/office/drawing/2014/main" id="{0D7C284D-5B78-3895-AB88-7789B693161C}"/>
                    </a:ext>
                  </a:extLst>
                </p:cNvPr>
                <p:cNvSpPr/>
                <p:nvPr/>
              </p:nvSpPr>
              <p:spPr>
                <a:xfrm>
                  <a:off x="585091" y="547065"/>
                  <a:ext cx="55703" cy="88732"/>
                </a:xfrm>
                <a:custGeom>
                  <a:avLst/>
                  <a:gdLst>
                    <a:gd name="connsiteX0" fmla="*/ 20941 w 55703"/>
                    <a:gd name="connsiteY0" fmla="*/ 85188 h 88732"/>
                    <a:gd name="connsiteX1" fmla="*/ 17381 w 55703"/>
                    <a:gd name="connsiteY1" fmla="*/ 88733 h 88732"/>
                    <a:gd name="connsiteX2" fmla="*/ 3665 w 55703"/>
                    <a:gd name="connsiteY2" fmla="*/ 88733 h 88732"/>
                    <a:gd name="connsiteX3" fmla="*/ 0 w 55703"/>
                    <a:gd name="connsiteY3" fmla="*/ 85188 h 88732"/>
                    <a:gd name="connsiteX4" fmla="*/ 0 w 55703"/>
                    <a:gd name="connsiteY4" fmla="*/ 15328 h 88732"/>
                    <a:gd name="connsiteX5" fmla="*/ 4921 w 55703"/>
                    <a:gd name="connsiteY5" fmla="*/ 5839 h 88732"/>
                    <a:gd name="connsiteX6" fmla="*/ 35600 w 55703"/>
                    <a:gd name="connsiteY6" fmla="*/ 0 h 88732"/>
                    <a:gd name="connsiteX7" fmla="*/ 55703 w 55703"/>
                    <a:gd name="connsiteY7" fmla="*/ 12512 h 88732"/>
                    <a:gd name="connsiteX8" fmla="*/ 46803 w 55703"/>
                    <a:gd name="connsiteY8" fmla="*/ 21584 h 88732"/>
                    <a:gd name="connsiteX9" fmla="*/ 38218 w 55703"/>
                    <a:gd name="connsiteY9" fmla="*/ 15223 h 88732"/>
                    <a:gd name="connsiteX10" fmla="*/ 29841 w 55703"/>
                    <a:gd name="connsiteY10" fmla="*/ 10531 h 88732"/>
                    <a:gd name="connsiteX11" fmla="*/ 20941 w 55703"/>
                    <a:gd name="connsiteY11" fmla="*/ 20541 h 88732"/>
                    <a:gd name="connsiteX12" fmla="*/ 20941 w 55703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703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921" y="5839"/>
                      </a:cubicBezTo>
                      <a:cubicBezTo>
                        <a:pt x="10575" y="2711"/>
                        <a:pt x="22721" y="0"/>
                        <a:pt x="35600" y="0"/>
                      </a:cubicBezTo>
                      <a:cubicBezTo>
                        <a:pt x="45966" y="0"/>
                        <a:pt x="55703" y="2711"/>
                        <a:pt x="55703" y="12512"/>
                      </a:cubicBezTo>
                      <a:cubicBezTo>
                        <a:pt x="55703" y="17517"/>
                        <a:pt x="52143" y="21584"/>
                        <a:pt x="46803" y="21584"/>
                      </a:cubicBezTo>
                      <a:cubicBezTo>
                        <a:pt x="42301" y="21584"/>
                        <a:pt x="40730" y="19081"/>
                        <a:pt x="38218" y="15223"/>
                      </a:cubicBezTo>
                      <a:cubicBezTo>
                        <a:pt x="36752" y="13242"/>
                        <a:pt x="34867" y="10531"/>
                        <a:pt x="29841" y="10531"/>
                      </a:cubicBezTo>
                      <a:cubicBezTo>
                        <a:pt x="21150" y="10531"/>
                        <a:pt x="20941" y="16370"/>
                        <a:pt x="20941" y="20541"/>
                      </a:cubicBezTo>
                      <a:lnTo>
                        <a:pt x="20941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8" name="Freeform 27">
                  <a:extLst>
                    <a:ext uri="{FF2B5EF4-FFF2-40B4-BE49-F238E27FC236}">
                      <a16:creationId xmlns:a16="http://schemas.microsoft.com/office/drawing/2014/main" id="{C910A2F2-8794-7279-B485-EB2C34C9232E}"/>
                    </a:ext>
                  </a:extLst>
                </p:cNvPr>
                <p:cNvSpPr/>
                <p:nvPr/>
              </p:nvSpPr>
              <p:spPr>
                <a:xfrm>
                  <a:off x="639433" y="547065"/>
                  <a:ext cx="80113" cy="90922"/>
                </a:xfrm>
                <a:custGeom>
                  <a:avLst/>
                  <a:gdLst>
                    <a:gd name="connsiteX0" fmla="*/ 39893 w 80113"/>
                    <a:gd name="connsiteY0" fmla="*/ 90922 h 90922"/>
                    <a:gd name="connsiteX1" fmla="*/ 0 w 80113"/>
                    <a:gd name="connsiteY1" fmla="*/ 45461 h 90922"/>
                    <a:gd name="connsiteX2" fmla="*/ 40312 w 80113"/>
                    <a:gd name="connsiteY2" fmla="*/ 0 h 90922"/>
                    <a:gd name="connsiteX3" fmla="*/ 80100 w 80113"/>
                    <a:gd name="connsiteY3" fmla="*/ 44419 h 90922"/>
                    <a:gd name="connsiteX4" fmla="*/ 39998 w 80113"/>
                    <a:gd name="connsiteY4" fmla="*/ 90922 h 90922"/>
                    <a:gd name="connsiteX5" fmla="*/ 39369 w 80113"/>
                    <a:gd name="connsiteY5" fmla="*/ 12408 h 90922"/>
                    <a:gd name="connsiteX6" fmla="*/ 21779 w 80113"/>
                    <a:gd name="connsiteY6" fmla="*/ 42959 h 90922"/>
                    <a:gd name="connsiteX7" fmla="*/ 40940 w 80113"/>
                    <a:gd name="connsiteY7" fmla="*/ 77055 h 90922"/>
                    <a:gd name="connsiteX8" fmla="*/ 58426 w 80113"/>
                    <a:gd name="connsiteY8" fmla="*/ 43480 h 90922"/>
                    <a:gd name="connsiteX9" fmla="*/ 39474 w 80113"/>
                    <a:gd name="connsiteY9" fmla="*/ 124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0113" h="90922">
                      <a:moveTo>
                        <a:pt x="39893" y="90922"/>
                      </a:moveTo>
                      <a:cubicBezTo>
                        <a:pt x="15182" y="90922"/>
                        <a:pt x="0" y="71216"/>
                        <a:pt x="0" y="45461"/>
                      </a:cubicBezTo>
                      <a:cubicBezTo>
                        <a:pt x="0" y="19707"/>
                        <a:pt x="15811" y="0"/>
                        <a:pt x="40312" y="0"/>
                      </a:cubicBezTo>
                      <a:cubicBezTo>
                        <a:pt x="67640" y="0"/>
                        <a:pt x="79576" y="24190"/>
                        <a:pt x="80100" y="44419"/>
                      </a:cubicBezTo>
                      <a:cubicBezTo>
                        <a:pt x="80623" y="69026"/>
                        <a:pt x="66174" y="90922"/>
                        <a:pt x="39998" y="90922"/>
                      </a:cubicBezTo>
                      <a:moveTo>
                        <a:pt x="39369" y="12408"/>
                      </a:moveTo>
                      <a:cubicBezTo>
                        <a:pt x="27956" y="12408"/>
                        <a:pt x="21779" y="26067"/>
                        <a:pt x="21779" y="42959"/>
                      </a:cubicBezTo>
                      <a:cubicBezTo>
                        <a:pt x="21779" y="61727"/>
                        <a:pt x="29841" y="77055"/>
                        <a:pt x="40940" y="77055"/>
                      </a:cubicBezTo>
                      <a:cubicBezTo>
                        <a:pt x="52039" y="77055"/>
                        <a:pt x="59263" y="62666"/>
                        <a:pt x="58426" y="43480"/>
                      </a:cubicBezTo>
                      <a:cubicBezTo>
                        <a:pt x="57588" y="23565"/>
                        <a:pt x="49316" y="12408"/>
                        <a:pt x="39474" y="12408"/>
                      </a:cubicBezTo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9" name="Freeform 28">
                  <a:extLst>
                    <a:ext uri="{FF2B5EF4-FFF2-40B4-BE49-F238E27FC236}">
                      <a16:creationId xmlns:a16="http://schemas.microsoft.com/office/drawing/2014/main" id="{E3BE48CA-CDD4-3A43-2815-491F6A37B785}"/>
                    </a:ext>
                  </a:extLst>
                </p:cNvPr>
                <p:cNvSpPr/>
                <p:nvPr/>
              </p:nvSpPr>
              <p:spPr>
                <a:xfrm>
                  <a:off x="729061" y="547065"/>
                  <a:ext cx="72979" cy="128042"/>
                </a:xfrm>
                <a:custGeom>
                  <a:avLst/>
                  <a:gdLst>
                    <a:gd name="connsiteX0" fmla="*/ 0 w 72979"/>
                    <a:gd name="connsiteY0" fmla="*/ 21688 h 128042"/>
                    <a:gd name="connsiteX1" fmla="*/ 1989 w 72979"/>
                    <a:gd name="connsiteY1" fmla="*/ 10010 h 128042"/>
                    <a:gd name="connsiteX2" fmla="*/ 33925 w 72979"/>
                    <a:gd name="connsiteY2" fmla="*/ 0 h 128042"/>
                    <a:gd name="connsiteX3" fmla="*/ 61776 w 72979"/>
                    <a:gd name="connsiteY3" fmla="*/ 9906 h 128042"/>
                    <a:gd name="connsiteX4" fmla="*/ 72980 w 72979"/>
                    <a:gd name="connsiteY4" fmla="*/ 41812 h 128042"/>
                    <a:gd name="connsiteX5" fmla="*/ 35914 w 72979"/>
                    <a:gd name="connsiteY5" fmla="*/ 90818 h 128042"/>
                    <a:gd name="connsiteX6" fmla="*/ 20627 w 72979"/>
                    <a:gd name="connsiteY6" fmla="*/ 86439 h 128042"/>
                    <a:gd name="connsiteX7" fmla="*/ 20627 w 72979"/>
                    <a:gd name="connsiteY7" fmla="*/ 124497 h 128042"/>
                    <a:gd name="connsiteX8" fmla="*/ 17276 w 72979"/>
                    <a:gd name="connsiteY8" fmla="*/ 128042 h 128042"/>
                    <a:gd name="connsiteX9" fmla="*/ 4188 w 72979"/>
                    <a:gd name="connsiteY9" fmla="*/ 128042 h 128042"/>
                    <a:gd name="connsiteX10" fmla="*/ 0 w 72979"/>
                    <a:gd name="connsiteY10" fmla="*/ 124497 h 128042"/>
                    <a:gd name="connsiteX11" fmla="*/ 0 w 72979"/>
                    <a:gd name="connsiteY11" fmla="*/ 21688 h 128042"/>
                    <a:gd name="connsiteX12" fmla="*/ 20627 w 72979"/>
                    <a:gd name="connsiteY12" fmla="*/ 73510 h 128042"/>
                    <a:gd name="connsiteX13" fmla="*/ 32563 w 72979"/>
                    <a:gd name="connsiteY13" fmla="*/ 77368 h 128042"/>
                    <a:gd name="connsiteX14" fmla="*/ 51725 w 72979"/>
                    <a:gd name="connsiteY14" fmla="*/ 44940 h 128042"/>
                    <a:gd name="connsiteX15" fmla="*/ 31098 w 72979"/>
                    <a:gd name="connsiteY15" fmla="*/ 12199 h 128042"/>
                    <a:gd name="connsiteX16" fmla="*/ 20732 w 72979"/>
                    <a:gd name="connsiteY16" fmla="*/ 23878 h 128042"/>
                    <a:gd name="connsiteX17" fmla="*/ 20732 w 72979"/>
                    <a:gd name="connsiteY17" fmla="*/ 73510 h 1280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72979" h="128042">
                      <a:moveTo>
                        <a:pt x="0" y="21688"/>
                      </a:moveTo>
                      <a:cubicBezTo>
                        <a:pt x="0" y="15223"/>
                        <a:pt x="0" y="12617"/>
                        <a:pt x="1989" y="10010"/>
                      </a:cubicBezTo>
                      <a:cubicBezTo>
                        <a:pt x="5340" y="5109"/>
                        <a:pt x="18952" y="0"/>
                        <a:pt x="33925" y="0"/>
                      </a:cubicBezTo>
                      <a:cubicBezTo>
                        <a:pt x="38636" y="0"/>
                        <a:pt x="52248" y="313"/>
                        <a:pt x="61776" y="9906"/>
                      </a:cubicBezTo>
                      <a:cubicBezTo>
                        <a:pt x="68477" y="16370"/>
                        <a:pt x="72980" y="27944"/>
                        <a:pt x="72980" y="41812"/>
                      </a:cubicBezTo>
                      <a:cubicBezTo>
                        <a:pt x="72980" y="64751"/>
                        <a:pt x="61043" y="90818"/>
                        <a:pt x="35914" y="90818"/>
                      </a:cubicBezTo>
                      <a:cubicBezTo>
                        <a:pt x="30051" y="90818"/>
                        <a:pt x="25548" y="89671"/>
                        <a:pt x="20627" y="86439"/>
                      </a:cubicBezTo>
                      <a:lnTo>
                        <a:pt x="20627" y="124497"/>
                      </a:lnTo>
                      <a:cubicBezTo>
                        <a:pt x="20627" y="127208"/>
                        <a:pt x="19789" y="128042"/>
                        <a:pt x="17276" y="128042"/>
                      </a:cubicBezTo>
                      <a:lnTo>
                        <a:pt x="4188" y="128042"/>
                      </a:lnTo>
                      <a:cubicBezTo>
                        <a:pt x="1466" y="128042"/>
                        <a:pt x="0" y="127729"/>
                        <a:pt x="0" y="124497"/>
                      </a:cubicBezTo>
                      <a:lnTo>
                        <a:pt x="0" y="21688"/>
                      </a:lnTo>
                      <a:close/>
                      <a:moveTo>
                        <a:pt x="20627" y="73510"/>
                      </a:moveTo>
                      <a:cubicBezTo>
                        <a:pt x="26176" y="76846"/>
                        <a:pt x="30574" y="77368"/>
                        <a:pt x="32563" y="77368"/>
                      </a:cubicBezTo>
                      <a:cubicBezTo>
                        <a:pt x="45023" y="77368"/>
                        <a:pt x="51725" y="62978"/>
                        <a:pt x="51725" y="44940"/>
                      </a:cubicBezTo>
                      <a:cubicBezTo>
                        <a:pt x="51725" y="21688"/>
                        <a:pt x="41673" y="12199"/>
                        <a:pt x="31098" y="12199"/>
                      </a:cubicBezTo>
                      <a:cubicBezTo>
                        <a:pt x="20522" y="12199"/>
                        <a:pt x="20732" y="19185"/>
                        <a:pt x="20732" y="23878"/>
                      </a:cubicBezTo>
                      <a:lnTo>
                        <a:pt x="20732" y="7351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0" name="Freeform 29">
                  <a:extLst>
                    <a:ext uri="{FF2B5EF4-FFF2-40B4-BE49-F238E27FC236}">
                      <a16:creationId xmlns:a16="http://schemas.microsoft.com/office/drawing/2014/main" id="{AC1D9DBB-7B61-CAD3-38C1-DAF3D473F701}"/>
                    </a:ext>
                  </a:extLst>
                </p:cNvPr>
                <p:cNvSpPr/>
                <p:nvPr/>
              </p:nvSpPr>
              <p:spPr>
                <a:xfrm>
                  <a:off x="807799" y="546961"/>
                  <a:ext cx="70780" cy="90922"/>
                </a:xfrm>
                <a:custGeom>
                  <a:avLst/>
                  <a:gdLst>
                    <a:gd name="connsiteX0" fmla="*/ 17591 w 70780"/>
                    <a:gd name="connsiteY0" fmla="*/ 45044 h 90922"/>
                    <a:gd name="connsiteX1" fmla="*/ 40730 w 70780"/>
                    <a:gd name="connsiteY1" fmla="*/ 72571 h 90922"/>
                    <a:gd name="connsiteX2" fmla="*/ 60729 w 70780"/>
                    <a:gd name="connsiteY2" fmla="*/ 61519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1 w 70780"/>
                    <a:gd name="connsiteY10" fmla="*/ 44940 h 90922"/>
                    <a:gd name="connsiteX11" fmla="*/ 49002 w 70780"/>
                    <a:gd name="connsiteY11" fmla="*/ 29508 h 90922"/>
                    <a:gd name="connsiteX12" fmla="*/ 34448 w 70780"/>
                    <a:gd name="connsiteY12" fmla="*/ 12617 h 90922"/>
                    <a:gd name="connsiteX13" fmla="*/ 16858 w 70780"/>
                    <a:gd name="connsiteY13" fmla="*/ 34722 h 90922"/>
                    <a:gd name="connsiteX14" fmla="*/ 49107 w 70780"/>
                    <a:gd name="connsiteY14" fmla="*/ 295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1" y="45044"/>
                      </a:moveTo>
                      <a:cubicBezTo>
                        <a:pt x="20418" y="68088"/>
                        <a:pt x="32668" y="72571"/>
                        <a:pt x="40730" y="72571"/>
                      </a:cubicBezTo>
                      <a:cubicBezTo>
                        <a:pt x="49630" y="72571"/>
                        <a:pt x="56332" y="67253"/>
                        <a:pt x="60729" y="61519"/>
                      </a:cubicBezTo>
                      <a:cubicBezTo>
                        <a:pt x="63452" y="57661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9002" y="29508"/>
                      </a:moveTo>
                      <a:cubicBezTo>
                        <a:pt x="48374" y="18768"/>
                        <a:pt x="41778" y="12617"/>
                        <a:pt x="34448" y="12617"/>
                      </a:cubicBezTo>
                      <a:cubicBezTo>
                        <a:pt x="22826" y="12617"/>
                        <a:pt x="17695" y="23148"/>
                        <a:pt x="16858" y="34722"/>
                      </a:cubicBezTo>
                      <a:lnTo>
                        <a:pt x="49107" y="2950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1" name="Freeform 30">
                  <a:extLst>
                    <a:ext uri="{FF2B5EF4-FFF2-40B4-BE49-F238E27FC236}">
                      <a16:creationId xmlns:a16="http://schemas.microsoft.com/office/drawing/2014/main" id="{A7A33801-B807-7990-4F85-04F37B5BDB26}"/>
                    </a:ext>
                  </a:extLst>
                </p:cNvPr>
                <p:cNvSpPr/>
                <p:nvPr/>
              </p:nvSpPr>
              <p:spPr>
                <a:xfrm>
                  <a:off x="427404" y="699611"/>
                  <a:ext cx="69524" cy="88837"/>
                </a:xfrm>
                <a:custGeom>
                  <a:avLst/>
                  <a:gdLst>
                    <a:gd name="connsiteX0" fmla="*/ 69420 w 69524"/>
                    <a:gd name="connsiteY0" fmla="*/ 85292 h 88837"/>
                    <a:gd name="connsiteX1" fmla="*/ 65755 w 69524"/>
                    <a:gd name="connsiteY1" fmla="*/ 88837 h 88837"/>
                    <a:gd name="connsiteX2" fmla="*/ 52353 w 69524"/>
                    <a:gd name="connsiteY2" fmla="*/ 88837 h 88837"/>
                    <a:gd name="connsiteX3" fmla="*/ 48688 w 69524"/>
                    <a:gd name="connsiteY3" fmla="*/ 84979 h 88837"/>
                    <a:gd name="connsiteX4" fmla="*/ 48688 w 69524"/>
                    <a:gd name="connsiteY4" fmla="*/ 28465 h 88837"/>
                    <a:gd name="connsiteX5" fmla="*/ 34239 w 69524"/>
                    <a:gd name="connsiteY5" fmla="*/ 11470 h 88837"/>
                    <a:gd name="connsiteX6" fmla="*/ 20836 w 69524"/>
                    <a:gd name="connsiteY6" fmla="*/ 25546 h 88837"/>
                    <a:gd name="connsiteX7" fmla="*/ 20836 w 69524"/>
                    <a:gd name="connsiteY7" fmla="*/ 84875 h 88837"/>
                    <a:gd name="connsiteX8" fmla="*/ 16858 w 69524"/>
                    <a:gd name="connsiteY8" fmla="*/ 88837 h 88837"/>
                    <a:gd name="connsiteX9" fmla="*/ 3560 w 69524"/>
                    <a:gd name="connsiteY9" fmla="*/ 88837 h 88837"/>
                    <a:gd name="connsiteX10" fmla="*/ 0 w 69524"/>
                    <a:gd name="connsiteY10" fmla="*/ 85292 h 88837"/>
                    <a:gd name="connsiteX11" fmla="*/ 0 w 69524"/>
                    <a:gd name="connsiteY11" fmla="*/ 19290 h 88837"/>
                    <a:gd name="connsiteX12" fmla="*/ 7853 w 69524"/>
                    <a:gd name="connsiteY12" fmla="*/ 5213 h 88837"/>
                    <a:gd name="connsiteX13" fmla="*/ 36228 w 69524"/>
                    <a:gd name="connsiteY13" fmla="*/ 0 h 88837"/>
                    <a:gd name="connsiteX14" fmla="*/ 61776 w 69524"/>
                    <a:gd name="connsiteY14" fmla="*/ 6569 h 88837"/>
                    <a:gd name="connsiteX15" fmla="*/ 69524 w 69524"/>
                    <a:gd name="connsiteY15" fmla="*/ 26484 h 88837"/>
                    <a:gd name="connsiteX16" fmla="*/ 69524 w 69524"/>
                    <a:gd name="connsiteY16" fmla="*/ 85292 h 88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9524" h="88837">
                      <a:moveTo>
                        <a:pt x="69420" y="85292"/>
                      </a:moveTo>
                      <a:cubicBezTo>
                        <a:pt x="69420" y="88316"/>
                        <a:pt x="68373" y="88837"/>
                        <a:pt x="65755" y="88837"/>
                      </a:cubicBezTo>
                      <a:lnTo>
                        <a:pt x="52353" y="88837"/>
                      </a:lnTo>
                      <a:cubicBezTo>
                        <a:pt x="49002" y="88837"/>
                        <a:pt x="48688" y="87482"/>
                        <a:pt x="48688" y="84979"/>
                      </a:cubicBezTo>
                      <a:lnTo>
                        <a:pt x="48688" y="28465"/>
                      </a:lnTo>
                      <a:cubicBezTo>
                        <a:pt x="48688" y="21792"/>
                        <a:pt x="48479" y="11470"/>
                        <a:pt x="34239" y="11470"/>
                      </a:cubicBezTo>
                      <a:cubicBezTo>
                        <a:pt x="20836" y="11470"/>
                        <a:pt x="20836" y="21688"/>
                        <a:pt x="20836" y="25546"/>
                      </a:cubicBezTo>
                      <a:lnTo>
                        <a:pt x="20836" y="84875"/>
                      </a:lnTo>
                      <a:cubicBezTo>
                        <a:pt x="20836" y="88211"/>
                        <a:pt x="19999" y="88837"/>
                        <a:pt x="16858" y="88837"/>
                      </a:cubicBezTo>
                      <a:lnTo>
                        <a:pt x="3560" y="88837"/>
                      </a:lnTo>
                      <a:cubicBezTo>
                        <a:pt x="838" y="88837"/>
                        <a:pt x="0" y="88211"/>
                        <a:pt x="0" y="85292"/>
                      </a:cubicBezTo>
                      <a:lnTo>
                        <a:pt x="0" y="19290"/>
                      </a:lnTo>
                      <a:cubicBezTo>
                        <a:pt x="0" y="12617"/>
                        <a:pt x="314" y="8759"/>
                        <a:pt x="7853" y="5213"/>
                      </a:cubicBezTo>
                      <a:cubicBezTo>
                        <a:pt x="16753" y="1251"/>
                        <a:pt x="26490" y="0"/>
                        <a:pt x="36228" y="0"/>
                      </a:cubicBezTo>
                      <a:cubicBezTo>
                        <a:pt x="52981" y="0"/>
                        <a:pt x="58845" y="4171"/>
                        <a:pt x="61776" y="6569"/>
                      </a:cubicBezTo>
                      <a:cubicBezTo>
                        <a:pt x="69315" y="12721"/>
                        <a:pt x="69524" y="20645"/>
                        <a:pt x="69524" y="26484"/>
                      </a:cubicBezTo>
                      <a:lnTo>
                        <a:pt x="69524" y="85292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2" name="Freeform 31">
                  <a:extLst>
                    <a:ext uri="{FF2B5EF4-FFF2-40B4-BE49-F238E27FC236}">
                      <a16:creationId xmlns:a16="http://schemas.microsoft.com/office/drawing/2014/main" id="{68B7C0AF-8F95-9C72-2F61-1EB628153244}"/>
                    </a:ext>
                  </a:extLst>
                </p:cNvPr>
                <p:cNvSpPr/>
                <p:nvPr/>
              </p:nvSpPr>
              <p:spPr>
                <a:xfrm>
                  <a:off x="506247" y="699715"/>
                  <a:ext cx="70780" cy="90922"/>
                </a:xfrm>
                <a:custGeom>
                  <a:avLst/>
                  <a:gdLst>
                    <a:gd name="connsiteX0" fmla="*/ 17591 w 70780"/>
                    <a:gd name="connsiteY0" fmla="*/ 44940 h 90922"/>
                    <a:gd name="connsiteX1" fmla="*/ 40730 w 70780"/>
                    <a:gd name="connsiteY1" fmla="*/ 72467 h 90922"/>
                    <a:gd name="connsiteX2" fmla="*/ 60729 w 70780"/>
                    <a:gd name="connsiteY2" fmla="*/ 61414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1 w 70780"/>
                    <a:gd name="connsiteY10" fmla="*/ 44940 h 90922"/>
                    <a:gd name="connsiteX11" fmla="*/ 49002 w 70780"/>
                    <a:gd name="connsiteY11" fmla="*/ 29404 h 90922"/>
                    <a:gd name="connsiteX12" fmla="*/ 34448 w 70780"/>
                    <a:gd name="connsiteY12" fmla="*/ 12512 h 90922"/>
                    <a:gd name="connsiteX13" fmla="*/ 16858 w 70780"/>
                    <a:gd name="connsiteY13" fmla="*/ 34617 h 90922"/>
                    <a:gd name="connsiteX14" fmla="*/ 49107 w 70780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1" y="44940"/>
                      </a:moveTo>
                      <a:cubicBezTo>
                        <a:pt x="20418" y="67983"/>
                        <a:pt x="32668" y="72467"/>
                        <a:pt x="40730" y="72467"/>
                      </a:cubicBezTo>
                      <a:cubicBezTo>
                        <a:pt x="49630" y="72467"/>
                        <a:pt x="56332" y="67149"/>
                        <a:pt x="60729" y="61414"/>
                      </a:cubicBezTo>
                      <a:cubicBezTo>
                        <a:pt x="63452" y="57556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9002" y="29404"/>
                      </a:moveTo>
                      <a:cubicBezTo>
                        <a:pt x="48374" y="18664"/>
                        <a:pt x="41778" y="12512"/>
                        <a:pt x="34448" y="12512"/>
                      </a:cubicBezTo>
                      <a:cubicBezTo>
                        <a:pt x="22826" y="12512"/>
                        <a:pt x="17695" y="23043"/>
                        <a:pt x="16858" y="34617"/>
                      </a:cubicBezTo>
                      <a:lnTo>
                        <a:pt x="49107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3" name="Freeform 32">
                  <a:extLst>
                    <a:ext uri="{FF2B5EF4-FFF2-40B4-BE49-F238E27FC236}">
                      <a16:creationId xmlns:a16="http://schemas.microsoft.com/office/drawing/2014/main" id="{AD17572B-9735-7205-BB2B-A6E7982A6758}"/>
                    </a:ext>
                  </a:extLst>
                </p:cNvPr>
                <p:cNvSpPr/>
                <p:nvPr/>
              </p:nvSpPr>
              <p:spPr>
                <a:xfrm>
                  <a:off x="576400" y="677610"/>
                  <a:ext cx="50363" cy="112923"/>
                </a:xfrm>
                <a:custGeom>
                  <a:avLst/>
                  <a:gdLst>
                    <a:gd name="connsiteX0" fmla="*/ 31516 w 50363"/>
                    <a:gd name="connsiteY0" fmla="*/ 33470 h 112923"/>
                    <a:gd name="connsiteX1" fmla="*/ 31516 w 50363"/>
                    <a:gd name="connsiteY1" fmla="*/ 85083 h 112923"/>
                    <a:gd name="connsiteX2" fmla="*/ 42929 w 50363"/>
                    <a:gd name="connsiteY2" fmla="*/ 101141 h 112923"/>
                    <a:gd name="connsiteX3" fmla="*/ 50363 w 50363"/>
                    <a:gd name="connsiteY3" fmla="*/ 105520 h 112923"/>
                    <a:gd name="connsiteX4" fmla="*/ 34239 w 50363"/>
                    <a:gd name="connsiteY4" fmla="*/ 112923 h 112923"/>
                    <a:gd name="connsiteX5" fmla="*/ 15915 w 50363"/>
                    <a:gd name="connsiteY5" fmla="*/ 105520 h 112923"/>
                    <a:gd name="connsiteX6" fmla="*/ 11099 w 50363"/>
                    <a:gd name="connsiteY6" fmla="*/ 88524 h 112923"/>
                    <a:gd name="connsiteX7" fmla="*/ 11099 w 50363"/>
                    <a:gd name="connsiteY7" fmla="*/ 33575 h 112923"/>
                    <a:gd name="connsiteX8" fmla="*/ 3036 w 50363"/>
                    <a:gd name="connsiteY8" fmla="*/ 33575 h 112923"/>
                    <a:gd name="connsiteX9" fmla="*/ 0 w 50363"/>
                    <a:gd name="connsiteY9" fmla="*/ 27006 h 112923"/>
                    <a:gd name="connsiteX10" fmla="*/ 2827 w 50363"/>
                    <a:gd name="connsiteY10" fmla="*/ 24295 h 112923"/>
                    <a:gd name="connsiteX11" fmla="*/ 11099 w 50363"/>
                    <a:gd name="connsiteY11" fmla="*/ 24295 h 112923"/>
                    <a:gd name="connsiteX12" fmla="*/ 11099 w 50363"/>
                    <a:gd name="connsiteY12" fmla="*/ 14910 h 112923"/>
                    <a:gd name="connsiteX13" fmla="*/ 14135 w 50363"/>
                    <a:gd name="connsiteY13" fmla="*/ 9071 h 112923"/>
                    <a:gd name="connsiteX14" fmla="*/ 26176 w 50363"/>
                    <a:gd name="connsiteY14" fmla="*/ 1355 h 112923"/>
                    <a:gd name="connsiteX15" fmla="*/ 29213 w 50363"/>
                    <a:gd name="connsiteY15" fmla="*/ 0 h 112923"/>
                    <a:gd name="connsiteX16" fmla="*/ 31516 w 50363"/>
                    <a:gd name="connsiteY16" fmla="*/ 4692 h 112923"/>
                    <a:gd name="connsiteX17" fmla="*/ 31516 w 50363"/>
                    <a:gd name="connsiteY17" fmla="*/ 24295 h 112923"/>
                    <a:gd name="connsiteX18" fmla="*/ 44290 w 50363"/>
                    <a:gd name="connsiteY18" fmla="*/ 24295 h 112923"/>
                    <a:gd name="connsiteX19" fmla="*/ 47432 w 50363"/>
                    <a:gd name="connsiteY19" fmla="*/ 26589 h 112923"/>
                    <a:gd name="connsiteX20" fmla="*/ 44605 w 50363"/>
                    <a:gd name="connsiteY20" fmla="*/ 33470 h 112923"/>
                    <a:gd name="connsiteX21" fmla="*/ 31516 w 50363"/>
                    <a:gd name="connsiteY21" fmla="*/ 33470 h 1129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50363" h="112923">
                      <a:moveTo>
                        <a:pt x="31516" y="33470"/>
                      </a:moveTo>
                      <a:lnTo>
                        <a:pt x="31516" y="85083"/>
                      </a:lnTo>
                      <a:cubicBezTo>
                        <a:pt x="31516" y="89984"/>
                        <a:pt x="31726" y="100619"/>
                        <a:pt x="42929" y="101141"/>
                      </a:cubicBezTo>
                      <a:cubicBezTo>
                        <a:pt x="47118" y="101141"/>
                        <a:pt x="50363" y="101141"/>
                        <a:pt x="50363" y="105520"/>
                      </a:cubicBezTo>
                      <a:cubicBezTo>
                        <a:pt x="50363" y="110212"/>
                        <a:pt x="40940" y="112923"/>
                        <a:pt x="34239" y="112923"/>
                      </a:cubicBezTo>
                      <a:cubicBezTo>
                        <a:pt x="25129" y="112923"/>
                        <a:pt x="19266" y="109586"/>
                        <a:pt x="15915" y="105520"/>
                      </a:cubicBezTo>
                      <a:cubicBezTo>
                        <a:pt x="11203" y="99889"/>
                        <a:pt x="11099" y="93842"/>
                        <a:pt x="11099" y="88524"/>
                      </a:cubicBezTo>
                      <a:lnTo>
                        <a:pt x="11099" y="33575"/>
                      </a:lnTo>
                      <a:lnTo>
                        <a:pt x="3036" y="33575"/>
                      </a:lnTo>
                      <a:cubicBezTo>
                        <a:pt x="0" y="33575"/>
                        <a:pt x="0" y="32949"/>
                        <a:pt x="0" y="27006"/>
                      </a:cubicBezTo>
                      <a:cubicBezTo>
                        <a:pt x="0" y="25024"/>
                        <a:pt x="628" y="24295"/>
                        <a:pt x="2827" y="24295"/>
                      </a:cubicBezTo>
                      <a:lnTo>
                        <a:pt x="11099" y="24295"/>
                      </a:lnTo>
                      <a:lnTo>
                        <a:pt x="11099" y="14910"/>
                      </a:lnTo>
                      <a:cubicBezTo>
                        <a:pt x="11099" y="11782"/>
                        <a:pt x="11622" y="10948"/>
                        <a:pt x="14135" y="9071"/>
                      </a:cubicBezTo>
                      <a:lnTo>
                        <a:pt x="26176" y="1355"/>
                      </a:lnTo>
                      <a:cubicBezTo>
                        <a:pt x="28061" y="209"/>
                        <a:pt x="28480" y="0"/>
                        <a:pt x="29213" y="0"/>
                      </a:cubicBezTo>
                      <a:cubicBezTo>
                        <a:pt x="31412" y="0"/>
                        <a:pt x="31516" y="2711"/>
                        <a:pt x="31516" y="4692"/>
                      </a:cubicBezTo>
                      <a:lnTo>
                        <a:pt x="31516" y="24295"/>
                      </a:lnTo>
                      <a:lnTo>
                        <a:pt x="44290" y="24295"/>
                      </a:lnTo>
                      <a:cubicBezTo>
                        <a:pt x="46175" y="24295"/>
                        <a:pt x="47432" y="24295"/>
                        <a:pt x="47432" y="26589"/>
                      </a:cubicBezTo>
                      <a:cubicBezTo>
                        <a:pt x="47432" y="32740"/>
                        <a:pt x="47432" y="33470"/>
                        <a:pt x="44605" y="33470"/>
                      </a:cubicBezTo>
                      <a:lnTo>
                        <a:pt x="31516" y="3347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4" name="Freeform 33">
                  <a:extLst>
                    <a:ext uri="{FF2B5EF4-FFF2-40B4-BE49-F238E27FC236}">
                      <a16:creationId xmlns:a16="http://schemas.microsoft.com/office/drawing/2014/main" id="{9A1BC7F5-8E9B-AFBD-2AC4-08219F202762}"/>
                    </a:ext>
                  </a:extLst>
                </p:cNvPr>
                <p:cNvSpPr/>
                <p:nvPr/>
              </p:nvSpPr>
              <p:spPr>
                <a:xfrm>
                  <a:off x="620167" y="701905"/>
                  <a:ext cx="115280" cy="86543"/>
                </a:xfrm>
                <a:custGeom>
                  <a:avLst/>
                  <a:gdLst>
                    <a:gd name="connsiteX0" fmla="*/ 57693 w 115280"/>
                    <a:gd name="connsiteY0" fmla="*/ 38580 h 86543"/>
                    <a:gd name="connsiteX1" fmla="*/ 43453 w 115280"/>
                    <a:gd name="connsiteY1" fmla="*/ 83728 h 86543"/>
                    <a:gd name="connsiteX2" fmla="*/ 39788 w 115280"/>
                    <a:gd name="connsiteY2" fmla="*/ 86543 h 86543"/>
                    <a:gd name="connsiteX3" fmla="*/ 29213 w 115280"/>
                    <a:gd name="connsiteY3" fmla="*/ 86543 h 86543"/>
                    <a:gd name="connsiteX4" fmla="*/ 25339 w 115280"/>
                    <a:gd name="connsiteY4" fmla="*/ 83519 h 86543"/>
                    <a:gd name="connsiteX5" fmla="*/ 628 w 115280"/>
                    <a:gd name="connsiteY5" fmla="*/ 5318 h 86543"/>
                    <a:gd name="connsiteX6" fmla="*/ 0 w 115280"/>
                    <a:gd name="connsiteY6" fmla="*/ 2294 h 86543"/>
                    <a:gd name="connsiteX7" fmla="*/ 3351 w 115280"/>
                    <a:gd name="connsiteY7" fmla="*/ 0 h 86543"/>
                    <a:gd name="connsiteX8" fmla="*/ 17276 w 115280"/>
                    <a:gd name="connsiteY8" fmla="*/ 0 h 86543"/>
                    <a:gd name="connsiteX9" fmla="*/ 22198 w 115280"/>
                    <a:gd name="connsiteY9" fmla="*/ 3337 h 86543"/>
                    <a:gd name="connsiteX10" fmla="*/ 37589 w 115280"/>
                    <a:gd name="connsiteY10" fmla="*/ 59329 h 86543"/>
                    <a:gd name="connsiteX11" fmla="*/ 54552 w 115280"/>
                    <a:gd name="connsiteY11" fmla="*/ 3337 h 86543"/>
                    <a:gd name="connsiteX12" fmla="*/ 56750 w 115280"/>
                    <a:gd name="connsiteY12" fmla="*/ 209 h 86543"/>
                    <a:gd name="connsiteX13" fmla="*/ 62405 w 115280"/>
                    <a:gd name="connsiteY13" fmla="*/ 0 h 86543"/>
                    <a:gd name="connsiteX14" fmla="*/ 65441 w 115280"/>
                    <a:gd name="connsiteY14" fmla="*/ 3024 h 86543"/>
                    <a:gd name="connsiteX15" fmla="*/ 82927 w 115280"/>
                    <a:gd name="connsiteY15" fmla="*/ 59329 h 86543"/>
                    <a:gd name="connsiteX16" fmla="*/ 98319 w 115280"/>
                    <a:gd name="connsiteY16" fmla="*/ 3337 h 86543"/>
                    <a:gd name="connsiteX17" fmla="*/ 101983 w 115280"/>
                    <a:gd name="connsiteY17" fmla="*/ 0 h 86543"/>
                    <a:gd name="connsiteX18" fmla="*/ 111930 w 115280"/>
                    <a:gd name="connsiteY18" fmla="*/ 0 h 86543"/>
                    <a:gd name="connsiteX19" fmla="*/ 115281 w 115280"/>
                    <a:gd name="connsiteY19" fmla="*/ 1981 h 86543"/>
                    <a:gd name="connsiteX20" fmla="*/ 114653 w 115280"/>
                    <a:gd name="connsiteY20" fmla="*/ 5005 h 86543"/>
                    <a:gd name="connsiteX21" fmla="*/ 90361 w 115280"/>
                    <a:gd name="connsiteY21" fmla="*/ 83415 h 86543"/>
                    <a:gd name="connsiteX22" fmla="*/ 86801 w 115280"/>
                    <a:gd name="connsiteY22" fmla="*/ 86543 h 86543"/>
                    <a:gd name="connsiteX23" fmla="*/ 76016 w 115280"/>
                    <a:gd name="connsiteY23" fmla="*/ 86543 h 86543"/>
                    <a:gd name="connsiteX24" fmla="*/ 72037 w 115280"/>
                    <a:gd name="connsiteY24" fmla="*/ 83415 h 86543"/>
                    <a:gd name="connsiteX25" fmla="*/ 57797 w 115280"/>
                    <a:gd name="connsiteY25" fmla="*/ 38580 h 86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115280" h="86543">
                      <a:moveTo>
                        <a:pt x="57693" y="38580"/>
                      </a:moveTo>
                      <a:lnTo>
                        <a:pt x="43453" y="83728"/>
                      </a:lnTo>
                      <a:cubicBezTo>
                        <a:pt x="42615" y="86230"/>
                        <a:pt x="42301" y="86543"/>
                        <a:pt x="39788" y="86543"/>
                      </a:cubicBezTo>
                      <a:lnTo>
                        <a:pt x="29213" y="86543"/>
                      </a:lnTo>
                      <a:cubicBezTo>
                        <a:pt x="26700" y="86543"/>
                        <a:pt x="26176" y="86022"/>
                        <a:pt x="25339" y="83519"/>
                      </a:cubicBezTo>
                      <a:lnTo>
                        <a:pt x="628" y="5318"/>
                      </a:lnTo>
                      <a:cubicBezTo>
                        <a:pt x="105" y="3649"/>
                        <a:pt x="0" y="3024"/>
                        <a:pt x="0" y="2294"/>
                      </a:cubicBezTo>
                      <a:cubicBezTo>
                        <a:pt x="0" y="0"/>
                        <a:pt x="2199" y="0"/>
                        <a:pt x="3351" y="0"/>
                      </a:cubicBezTo>
                      <a:lnTo>
                        <a:pt x="17276" y="0"/>
                      </a:lnTo>
                      <a:cubicBezTo>
                        <a:pt x="20103" y="0"/>
                        <a:pt x="21255" y="209"/>
                        <a:pt x="22198" y="3337"/>
                      </a:cubicBezTo>
                      <a:lnTo>
                        <a:pt x="37589" y="59329"/>
                      </a:lnTo>
                      <a:lnTo>
                        <a:pt x="54552" y="3337"/>
                      </a:lnTo>
                      <a:cubicBezTo>
                        <a:pt x="55075" y="1877"/>
                        <a:pt x="55389" y="521"/>
                        <a:pt x="56750" y="209"/>
                      </a:cubicBezTo>
                      <a:cubicBezTo>
                        <a:pt x="57065" y="0"/>
                        <a:pt x="60624" y="0"/>
                        <a:pt x="62405" y="0"/>
                      </a:cubicBezTo>
                      <a:cubicBezTo>
                        <a:pt x="64394" y="0"/>
                        <a:pt x="64603" y="626"/>
                        <a:pt x="65441" y="3024"/>
                      </a:cubicBezTo>
                      <a:lnTo>
                        <a:pt x="82927" y="59329"/>
                      </a:lnTo>
                      <a:lnTo>
                        <a:pt x="98319" y="3337"/>
                      </a:lnTo>
                      <a:cubicBezTo>
                        <a:pt x="98947" y="834"/>
                        <a:pt x="99366" y="0"/>
                        <a:pt x="101983" y="0"/>
                      </a:cubicBezTo>
                      <a:lnTo>
                        <a:pt x="111930" y="0"/>
                      </a:lnTo>
                      <a:cubicBezTo>
                        <a:pt x="113396" y="0"/>
                        <a:pt x="115281" y="0"/>
                        <a:pt x="115281" y="1981"/>
                      </a:cubicBezTo>
                      <a:cubicBezTo>
                        <a:pt x="115281" y="2503"/>
                        <a:pt x="114967" y="3858"/>
                        <a:pt x="114653" y="5005"/>
                      </a:cubicBezTo>
                      <a:lnTo>
                        <a:pt x="90361" y="83415"/>
                      </a:lnTo>
                      <a:cubicBezTo>
                        <a:pt x="89523" y="86126"/>
                        <a:pt x="89209" y="86543"/>
                        <a:pt x="86801" y="86543"/>
                      </a:cubicBezTo>
                      <a:lnTo>
                        <a:pt x="76016" y="86543"/>
                      </a:lnTo>
                      <a:cubicBezTo>
                        <a:pt x="73503" y="86543"/>
                        <a:pt x="72875" y="86022"/>
                        <a:pt x="72037" y="83415"/>
                      </a:cubicBezTo>
                      <a:lnTo>
                        <a:pt x="57797" y="3858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5" name="Freeform 34">
                  <a:extLst>
                    <a:ext uri="{FF2B5EF4-FFF2-40B4-BE49-F238E27FC236}">
                      <a16:creationId xmlns:a16="http://schemas.microsoft.com/office/drawing/2014/main" id="{C14187E9-1EE7-922F-E2A7-1C1C09FD826B}"/>
                    </a:ext>
                  </a:extLst>
                </p:cNvPr>
                <p:cNvSpPr/>
                <p:nvPr/>
              </p:nvSpPr>
              <p:spPr>
                <a:xfrm>
                  <a:off x="735971" y="699611"/>
                  <a:ext cx="80113" cy="90922"/>
                </a:xfrm>
                <a:custGeom>
                  <a:avLst/>
                  <a:gdLst>
                    <a:gd name="connsiteX0" fmla="*/ 39893 w 80113"/>
                    <a:gd name="connsiteY0" fmla="*/ 90922 h 90922"/>
                    <a:gd name="connsiteX1" fmla="*/ 0 w 80113"/>
                    <a:gd name="connsiteY1" fmla="*/ 45461 h 90922"/>
                    <a:gd name="connsiteX2" fmla="*/ 40312 w 80113"/>
                    <a:gd name="connsiteY2" fmla="*/ 0 h 90922"/>
                    <a:gd name="connsiteX3" fmla="*/ 80100 w 80113"/>
                    <a:gd name="connsiteY3" fmla="*/ 44418 h 90922"/>
                    <a:gd name="connsiteX4" fmla="*/ 39998 w 80113"/>
                    <a:gd name="connsiteY4" fmla="*/ 90922 h 90922"/>
                    <a:gd name="connsiteX5" fmla="*/ 39369 w 80113"/>
                    <a:gd name="connsiteY5" fmla="*/ 12408 h 90922"/>
                    <a:gd name="connsiteX6" fmla="*/ 21779 w 80113"/>
                    <a:gd name="connsiteY6" fmla="*/ 42959 h 90922"/>
                    <a:gd name="connsiteX7" fmla="*/ 40940 w 80113"/>
                    <a:gd name="connsiteY7" fmla="*/ 77055 h 90922"/>
                    <a:gd name="connsiteX8" fmla="*/ 58426 w 80113"/>
                    <a:gd name="connsiteY8" fmla="*/ 43480 h 90922"/>
                    <a:gd name="connsiteX9" fmla="*/ 39474 w 80113"/>
                    <a:gd name="connsiteY9" fmla="*/ 124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0113" h="90922">
                      <a:moveTo>
                        <a:pt x="39893" y="90922"/>
                      </a:moveTo>
                      <a:cubicBezTo>
                        <a:pt x="15182" y="90922"/>
                        <a:pt x="0" y="71216"/>
                        <a:pt x="0" y="45461"/>
                      </a:cubicBezTo>
                      <a:cubicBezTo>
                        <a:pt x="0" y="19707"/>
                        <a:pt x="15811" y="0"/>
                        <a:pt x="40312" y="0"/>
                      </a:cubicBezTo>
                      <a:cubicBezTo>
                        <a:pt x="67640" y="0"/>
                        <a:pt x="79576" y="24190"/>
                        <a:pt x="80100" y="44418"/>
                      </a:cubicBezTo>
                      <a:cubicBezTo>
                        <a:pt x="80623" y="69026"/>
                        <a:pt x="66174" y="90922"/>
                        <a:pt x="39998" y="90922"/>
                      </a:cubicBezTo>
                      <a:moveTo>
                        <a:pt x="39369" y="12408"/>
                      </a:moveTo>
                      <a:cubicBezTo>
                        <a:pt x="27956" y="12408"/>
                        <a:pt x="21779" y="26067"/>
                        <a:pt x="21779" y="42959"/>
                      </a:cubicBezTo>
                      <a:cubicBezTo>
                        <a:pt x="21779" y="61727"/>
                        <a:pt x="29841" y="77055"/>
                        <a:pt x="40940" y="77055"/>
                      </a:cubicBezTo>
                      <a:cubicBezTo>
                        <a:pt x="52039" y="77055"/>
                        <a:pt x="59263" y="62666"/>
                        <a:pt x="58426" y="43480"/>
                      </a:cubicBezTo>
                      <a:cubicBezTo>
                        <a:pt x="57588" y="23565"/>
                        <a:pt x="49316" y="12408"/>
                        <a:pt x="39474" y="12408"/>
                      </a:cubicBezTo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6" name="Freeform 35">
                  <a:extLst>
                    <a:ext uri="{FF2B5EF4-FFF2-40B4-BE49-F238E27FC236}">
                      <a16:creationId xmlns:a16="http://schemas.microsoft.com/office/drawing/2014/main" id="{EDF84DC3-C2D6-3FC5-2B68-DBD364FEB931}"/>
                    </a:ext>
                  </a:extLst>
                </p:cNvPr>
                <p:cNvSpPr/>
                <p:nvPr/>
              </p:nvSpPr>
              <p:spPr>
                <a:xfrm>
                  <a:off x="825390" y="699715"/>
                  <a:ext cx="55598" cy="88732"/>
                </a:xfrm>
                <a:custGeom>
                  <a:avLst/>
                  <a:gdLst>
                    <a:gd name="connsiteX0" fmla="*/ 20941 w 55598"/>
                    <a:gd name="connsiteY0" fmla="*/ 85188 h 88732"/>
                    <a:gd name="connsiteX1" fmla="*/ 17381 w 55598"/>
                    <a:gd name="connsiteY1" fmla="*/ 88733 h 88732"/>
                    <a:gd name="connsiteX2" fmla="*/ 3665 w 55598"/>
                    <a:gd name="connsiteY2" fmla="*/ 88733 h 88732"/>
                    <a:gd name="connsiteX3" fmla="*/ 0 w 55598"/>
                    <a:gd name="connsiteY3" fmla="*/ 85188 h 88732"/>
                    <a:gd name="connsiteX4" fmla="*/ 0 w 55598"/>
                    <a:gd name="connsiteY4" fmla="*/ 15328 h 88732"/>
                    <a:gd name="connsiteX5" fmla="*/ 4816 w 55598"/>
                    <a:gd name="connsiteY5" fmla="*/ 5839 h 88732"/>
                    <a:gd name="connsiteX6" fmla="*/ 35495 w 55598"/>
                    <a:gd name="connsiteY6" fmla="*/ 0 h 88732"/>
                    <a:gd name="connsiteX7" fmla="*/ 55599 w 55598"/>
                    <a:gd name="connsiteY7" fmla="*/ 12512 h 88732"/>
                    <a:gd name="connsiteX8" fmla="*/ 46699 w 55598"/>
                    <a:gd name="connsiteY8" fmla="*/ 21584 h 88732"/>
                    <a:gd name="connsiteX9" fmla="*/ 38113 w 55598"/>
                    <a:gd name="connsiteY9" fmla="*/ 15223 h 88732"/>
                    <a:gd name="connsiteX10" fmla="*/ 29736 w 55598"/>
                    <a:gd name="connsiteY10" fmla="*/ 10531 h 88732"/>
                    <a:gd name="connsiteX11" fmla="*/ 20836 w 55598"/>
                    <a:gd name="connsiteY11" fmla="*/ 20541 h 88732"/>
                    <a:gd name="connsiteX12" fmla="*/ 20836 w 55598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598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816" y="5839"/>
                      </a:cubicBezTo>
                      <a:cubicBezTo>
                        <a:pt x="10471" y="2711"/>
                        <a:pt x="22616" y="0"/>
                        <a:pt x="35495" y="0"/>
                      </a:cubicBezTo>
                      <a:cubicBezTo>
                        <a:pt x="45861" y="0"/>
                        <a:pt x="55599" y="2711"/>
                        <a:pt x="55599" y="12512"/>
                      </a:cubicBezTo>
                      <a:cubicBezTo>
                        <a:pt x="55599" y="17517"/>
                        <a:pt x="52039" y="21584"/>
                        <a:pt x="46699" y="21584"/>
                      </a:cubicBezTo>
                      <a:cubicBezTo>
                        <a:pt x="42196" y="21584"/>
                        <a:pt x="40626" y="19081"/>
                        <a:pt x="38113" y="15223"/>
                      </a:cubicBezTo>
                      <a:cubicBezTo>
                        <a:pt x="36647" y="13242"/>
                        <a:pt x="34762" y="10531"/>
                        <a:pt x="29736" y="10531"/>
                      </a:cubicBezTo>
                      <a:cubicBezTo>
                        <a:pt x="21046" y="10531"/>
                        <a:pt x="20836" y="16370"/>
                        <a:pt x="20836" y="20541"/>
                      </a:cubicBezTo>
                      <a:lnTo>
                        <a:pt x="20836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7" name="Freeform 36">
                  <a:extLst>
                    <a:ext uri="{FF2B5EF4-FFF2-40B4-BE49-F238E27FC236}">
                      <a16:creationId xmlns:a16="http://schemas.microsoft.com/office/drawing/2014/main" id="{6B1782B2-80C9-F311-32A5-A3F447EA72DB}"/>
                    </a:ext>
                  </a:extLst>
                </p:cNvPr>
                <p:cNvSpPr/>
                <p:nvPr/>
              </p:nvSpPr>
              <p:spPr>
                <a:xfrm>
                  <a:off x="883397" y="660510"/>
                  <a:ext cx="77167" cy="127937"/>
                </a:xfrm>
                <a:custGeom>
                  <a:avLst/>
                  <a:gdLst>
                    <a:gd name="connsiteX0" fmla="*/ 41149 w 77167"/>
                    <a:gd name="connsiteY0" fmla="*/ 78097 h 127937"/>
                    <a:gd name="connsiteX1" fmla="*/ 75702 w 77167"/>
                    <a:gd name="connsiteY1" fmla="*/ 122933 h 127937"/>
                    <a:gd name="connsiteX2" fmla="*/ 77168 w 77167"/>
                    <a:gd name="connsiteY2" fmla="*/ 125748 h 127937"/>
                    <a:gd name="connsiteX3" fmla="*/ 73817 w 77167"/>
                    <a:gd name="connsiteY3" fmla="*/ 127938 h 127937"/>
                    <a:gd name="connsiteX4" fmla="*/ 56332 w 77167"/>
                    <a:gd name="connsiteY4" fmla="*/ 127938 h 127937"/>
                    <a:gd name="connsiteX5" fmla="*/ 50782 w 77167"/>
                    <a:gd name="connsiteY5" fmla="*/ 125435 h 127937"/>
                    <a:gd name="connsiteX6" fmla="*/ 20627 w 77167"/>
                    <a:gd name="connsiteY6" fmla="*/ 85292 h 127937"/>
                    <a:gd name="connsiteX7" fmla="*/ 20627 w 77167"/>
                    <a:gd name="connsiteY7" fmla="*/ 124706 h 127937"/>
                    <a:gd name="connsiteX8" fmla="*/ 16962 w 77167"/>
                    <a:gd name="connsiteY8" fmla="*/ 127834 h 127937"/>
                    <a:gd name="connsiteX9" fmla="*/ 3560 w 77167"/>
                    <a:gd name="connsiteY9" fmla="*/ 127834 h 127937"/>
                    <a:gd name="connsiteX10" fmla="*/ 0 w 77167"/>
                    <a:gd name="connsiteY10" fmla="*/ 124497 h 127937"/>
                    <a:gd name="connsiteX11" fmla="*/ 0 w 77167"/>
                    <a:gd name="connsiteY11" fmla="*/ 3128 h 127937"/>
                    <a:gd name="connsiteX12" fmla="*/ 3351 w 77167"/>
                    <a:gd name="connsiteY12" fmla="*/ 0 h 127937"/>
                    <a:gd name="connsiteX13" fmla="*/ 16962 w 77167"/>
                    <a:gd name="connsiteY13" fmla="*/ 0 h 127937"/>
                    <a:gd name="connsiteX14" fmla="*/ 20627 w 77167"/>
                    <a:gd name="connsiteY14" fmla="*/ 3024 h 127937"/>
                    <a:gd name="connsiteX15" fmla="*/ 20627 w 77167"/>
                    <a:gd name="connsiteY15" fmla="*/ 78097 h 127937"/>
                    <a:gd name="connsiteX16" fmla="*/ 50782 w 77167"/>
                    <a:gd name="connsiteY16" fmla="*/ 44627 h 127937"/>
                    <a:gd name="connsiteX17" fmla="*/ 57483 w 77167"/>
                    <a:gd name="connsiteY17" fmla="*/ 41290 h 127937"/>
                    <a:gd name="connsiteX18" fmla="*/ 68896 w 77167"/>
                    <a:gd name="connsiteY18" fmla="*/ 41290 h 127937"/>
                    <a:gd name="connsiteX19" fmla="*/ 72247 w 77167"/>
                    <a:gd name="connsiteY19" fmla="*/ 43480 h 127937"/>
                    <a:gd name="connsiteX20" fmla="*/ 70362 w 77167"/>
                    <a:gd name="connsiteY20" fmla="*/ 46817 h 127937"/>
                    <a:gd name="connsiteX21" fmla="*/ 40940 w 77167"/>
                    <a:gd name="connsiteY21" fmla="*/ 78097 h 1279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77167" h="127937">
                      <a:moveTo>
                        <a:pt x="41149" y="78097"/>
                      </a:moveTo>
                      <a:lnTo>
                        <a:pt x="75702" y="122933"/>
                      </a:lnTo>
                      <a:cubicBezTo>
                        <a:pt x="76540" y="124080"/>
                        <a:pt x="77168" y="124914"/>
                        <a:pt x="77168" y="125748"/>
                      </a:cubicBezTo>
                      <a:cubicBezTo>
                        <a:pt x="77168" y="127625"/>
                        <a:pt x="75493" y="127938"/>
                        <a:pt x="73817" y="127938"/>
                      </a:cubicBezTo>
                      <a:lnTo>
                        <a:pt x="56332" y="127938"/>
                      </a:lnTo>
                      <a:cubicBezTo>
                        <a:pt x="53190" y="127938"/>
                        <a:pt x="52667" y="127729"/>
                        <a:pt x="50782" y="125435"/>
                      </a:cubicBezTo>
                      <a:lnTo>
                        <a:pt x="20627" y="85292"/>
                      </a:lnTo>
                      <a:lnTo>
                        <a:pt x="20627" y="124706"/>
                      </a:lnTo>
                      <a:cubicBezTo>
                        <a:pt x="20627" y="127729"/>
                        <a:pt x="19475" y="127834"/>
                        <a:pt x="16962" y="127834"/>
                      </a:cubicBezTo>
                      <a:lnTo>
                        <a:pt x="3560" y="127834"/>
                      </a:lnTo>
                      <a:cubicBezTo>
                        <a:pt x="523" y="127834"/>
                        <a:pt x="0" y="127208"/>
                        <a:pt x="0" y="124497"/>
                      </a:cubicBezTo>
                      <a:lnTo>
                        <a:pt x="0" y="3128"/>
                      </a:lnTo>
                      <a:cubicBezTo>
                        <a:pt x="0" y="313"/>
                        <a:pt x="1152" y="0"/>
                        <a:pt x="3351" y="0"/>
                      </a:cubicBezTo>
                      <a:lnTo>
                        <a:pt x="16962" y="0"/>
                      </a:lnTo>
                      <a:cubicBezTo>
                        <a:pt x="19475" y="0"/>
                        <a:pt x="20627" y="0"/>
                        <a:pt x="20627" y="3024"/>
                      </a:cubicBezTo>
                      <a:lnTo>
                        <a:pt x="20627" y="78097"/>
                      </a:lnTo>
                      <a:lnTo>
                        <a:pt x="50782" y="44627"/>
                      </a:lnTo>
                      <a:cubicBezTo>
                        <a:pt x="53295" y="41812"/>
                        <a:pt x="53923" y="41290"/>
                        <a:pt x="57483" y="41290"/>
                      </a:cubicBezTo>
                      <a:lnTo>
                        <a:pt x="68896" y="41290"/>
                      </a:lnTo>
                      <a:cubicBezTo>
                        <a:pt x="69943" y="41290"/>
                        <a:pt x="72247" y="41290"/>
                        <a:pt x="72247" y="43480"/>
                      </a:cubicBezTo>
                      <a:cubicBezTo>
                        <a:pt x="72247" y="44627"/>
                        <a:pt x="71409" y="45670"/>
                        <a:pt x="70362" y="46817"/>
                      </a:cubicBezTo>
                      <a:lnTo>
                        <a:pt x="40940" y="78097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</p:grpSp>
          <p:sp>
            <p:nvSpPr>
              <p:cNvPr id="38" name="Freeform 37">
                <a:extLst>
                  <a:ext uri="{FF2B5EF4-FFF2-40B4-BE49-F238E27FC236}">
                    <a16:creationId xmlns:a16="http://schemas.microsoft.com/office/drawing/2014/main" id="{5B6960FB-95F6-BC6B-1EE1-E81518E24DA9}"/>
                  </a:ext>
                </a:extLst>
              </p:cNvPr>
              <p:cNvSpPr/>
              <p:nvPr/>
            </p:nvSpPr>
            <p:spPr>
              <a:xfrm>
                <a:off x="454942" y="858099"/>
                <a:ext cx="89313" cy="81538"/>
              </a:xfrm>
              <a:custGeom>
                <a:avLst/>
                <a:gdLst>
                  <a:gd name="connsiteX0" fmla="*/ 40416 w 89313"/>
                  <a:gd name="connsiteY0" fmla="*/ 0 h 81538"/>
                  <a:gd name="connsiteX1" fmla="*/ 55599 w 89313"/>
                  <a:gd name="connsiteY1" fmla="*/ 30655 h 81538"/>
                  <a:gd name="connsiteX2" fmla="*/ 89314 w 89313"/>
                  <a:gd name="connsiteY2" fmla="*/ 36390 h 81538"/>
                  <a:gd name="connsiteX3" fmla="*/ 65127 w 89313"/>
                  <a:gd name="connsiteY3" fmla="*/ 50779 h 81538"/>
                  <a:gd name="connsiteX4" fmla="*/ 79157 w 89313"/>
                  <a:gd name="connsiteY4" fmla="*/ 81538 h 81538"/>
                  <a:gd name="connsiteX5" fmla="*/ 49002 w 89313"/>
                  <a:gd name="connsiteY5" fmla="*/ 59955 h 81538"/>
                  <a:gd name="connsiteX6" fmla="*/ 23873 w 89313"/>
                  <a:gd name="connsiteY6" fmla="*/ 73405 h 81538"/>
                  <a:gd name="connsiteX7" fmla="*/ 29422 w 89313"/>
                  <a:gd name="connsiteY7" fmla="*/ 45357 h 81538"/>
                  <a:gd name="connsiteX8" fmla="*/ 0 w 89313"/>
                  <a:gd name="connsiteY8" fmla="*/ 22522 h 81538"/>
                  <a:gd name="connsiteX9" fmla="*/ 33506 w 89313"/>
                  <a:gd name="connsiteY9" fmla="*/ 27214 h 81538"/>
                  <a:gd name="connsiteX10" fmla="*/ 40416 w 89313"/>
                  <a:gd name="connsiteY10" fmla="*/ 0 h 815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9313" h="81538">
                    <a:moveTo>
                      <a:pt x="40416" y="0"/>
                    </a:moveTo>
                    <a:lnTo>
                      <a:pt x="55599" y="30655"/>
                    </a:lnTo>
                    <a:lnTo>
                      <a:pt x="89314" y="36390"/>
                    </a:lnTo>
                    <a:lnTo>
                      <a:pt x="65127" y="50779"/>
                    </a:lnTo>
                    <a:lnTo>
                      <a:pt x="79157" y="81538"/>
                    </a:lnTo>
                    <a:lnTo>
                      <a:pt x="49002" y="59955"/>
                    </a:lnTo>
                    <a:lnTo>
                      <a:pt x="23873" y="73405"/>
                    </a:lnTo>
                    <a:lnTo>
                      <a:pt x="29422" y="45357"/>
                    </a:lnTo>
                    <a:lnTo>
                      <a:pt x="0" y="22522"/>
                    </a:lnTo>
                    <a:lnTo>
                      <a:pt x="33506" y="27214"/>
                    </a:lnTo>
                    <a:lnTo>
                      <a:pt x="40416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39" name="Freeform 38">
                <a:extLst>
                  <a:ext uri="{FF2B5EF4-FFF2-40B4-BE49-F238E27FC236}">
                    <a16:creationId xmlns:a16="http://schemas.microsoft.com/office/drawing/2014/main" id="{EA7F358F-C944-4210-1921-2E63C3471FDD}"/>
                  </a:ext>
                </a:extLst>
              </p:cNvPr>
              <p:cNvSpPr/>
              <p:nvPr/>
            </p:nvSpPr>
            <p:spPr>
              <a:xfrm>
                <a:off x="317254" y="264705"/>
                <a:ext cx="116013" cy="108856"/>
              </a:xfrm>
              <a:custGeom>
                <a:avLst/>
                <a:gdLst>
                  <a:gd name="connsiteX0" fmla="*/ 52772 w 116013"/>
                  <a:gd name="connsiteY0" fmla="*/ 0 h 108856"/>
                  <a:gd name="connsiteX1" fmla="*/ 72142 w 116013"/>
                  <a:gd name="connsiteY1" fmla="*/ 40978 h 108856"/>
                  <a:gd name="connsiteX2" fmla="*/ 116014 w 116013"/>
                  <a:gd name="connsiteY2" fmla="*/ 53907 h 108856"/>
                  <a:gd name="connsiteX3" fmla="*/ 84288 w 116013"/>
                  <a:gd name="connsiteY3" fmla="*/ 67879 h 108856"/>
                  <a:gd name="connsiteX4" fmla="*/ 102297 w 116013"/>
                  <a:gd name="connsiteY4" fmla="*/ 108857 h 108856"/>
                  <a:gd name="connsiteX5" fmla="*/ 63137 w 116013"/>
                  <a:gd name="connsiteY5" fmla="*/ 76846 h 108856"/>
                  <a:gd name="connsiteX6" fmla="*/ 30260 w 116013"/>
                  <a:gd name="connsiteY6" fmla="*/ 89984 h 108856"/>
                  <a:gd name="connsiteX7" fmla="*/ 37903 w 116013"/>
                  <a:gd name="connsiteY7" fmla="*/ 55262 h 108856"/>
                  <a:gd name="connsiteX8" fmla="*/ 0 w 116013"/>
                  <a:gd name="connsiteY8" fmla="*/ 21896 h 108856"/>
                  <a:gd name="connsiteX9" fmla="*/ 43453 w 116013"/>
                  <a:gd name="connsiteY9" fmla="*/ 33053 h 108856"/>
                  <a:gd name="connsiteX10" fmla="*/ 52772 w 116013"/>
                  <a:gd name="connsiteY10" fmla="*/ 0 h 1088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6013" h="108856">
                    <a:moveTo>
                      <a:pt x="52772" y="0"/>
                    </a:moveTo>
                    <a:lnTo>
                      <a:pt x="72142" y="40978"/>
                    </a:lnTo>
                    <a:lnTo>
                      <a:pt x="116014" y="53907"/>
                    </a:lnTo>
                    <a:lnTo>
                      <a:pt x="84288" y="67879"/>
                    </a:lnTo>
                    <a:lnTo>
                      <a:pt x="102297" y="108857"/>
                    </a:lnTo>
                    <a:lnTo>
                      <a:pt x="63137" y="76846"/>
                    </a:lnTo>
                    <a:lnTo>
                      <a:pt x="30260" y="89984"/>
                    </a:lnTo>
                    <a:lnTo>
                      <a:pt x="37903" y="55262"/>
                    </a:lnTo>
                    <a:lnTo>
                      <a:pt x="0" y="21896"/>
                    </a:lnTo>
                    <a:lnTo>
                      <a:pt x="43453" y="33053"/>
                    </a:lnTo>
                    <a:lnTo>
                      <a:pt x="5277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0" name="Freeform 39">
                <a:extLst>
                  <a:ext uri="{FF2B5EF4-FFF2-40B4-BE49-F238E27FC236}">
                    <a16:creationId xmlns:a16="http://schemas.microsoft.com/office/drawing/2014/main" id="{1C8FA78D-639E-4EAD-D77A-57E87E632F0C}"/>
                  </a:ext>
                </a:extLst>
              </p:cNvPr>
              <p:cNvSpPr/>
              <p:nvPr/>
            </p:nvSpPr>
            <p:spPr>
              <a:xfrm>
                <a:off x="343221" y="789699"/>
                <a:ext cx="98213" cy="91756"/>
              </a:xfrm>
              <a:custGeom>
                <a:avLst/>
                <a:gdLst>
                  <a:gd name="connsiteX0" fmla="*/ 44605 w 98213"/>
                  <a:gd name="connsiteY0" fmla="*/ 0 h 91756"/>
                  <a:gd name="connsiteX1" fmla="*/ 61148 w 98213"/>
                  <a:gd name="connsiteY1" fmla="*/ 34409 h 91756"/>
                  <a:gd name="connsiteX2" fmla="*/ 98214 w 98213"/>
                  <a:gd name="connsiteY2" fmla="*/ 41499 h 91756"/>
                  <a:gd name="connsiteX3" fmla="*/ 71514 w 98213"/>
                  <a:gd name="connsiteY3" fmla="*/ 57139 h 91756"/>
                  <a:gd name="connsiteX4" fmla="*/ 86801 w 98213"/>
                  <a:gd name="connsiteY4" fmla="*/ 91757 h 91756"/>
                  <a:gd name="connsiteX5" fmla="*/ 53714 w 98213"/>
                  <a:gd name="connsiteY5" fmla="*/ 67045 h 91756"/>
                  <a:gd name="connsiteX6" fmla="*/ 25862 w 98213"/>
                  <a:gd name="connsiteY6" fmla="*/ 81642 h 91756"/>
                  <a:gd name="connsiteX7" fmla="*/ 32249 w 98213"/>
                  <a:gd name="connsiteY7" fmla="*/ 50466 h 91756"/>
                  <a:gd name="connsiteX8" fmla="*/ 0 w 98213"/>
                  <a:gd name="connsiteY8" fmla="*/ 24295 h 91756"/>
                  <a:gd name="connsiteX9" fmla="*/ 36856 w 98213"/>
                  <a:gd name="connsiteY9" fmla="*/ 30134 h 91756"/>
                  <a:gd name="connsiteX10" fmla="*/ 44605 w 98213"/>
                  <a:gd name="connsiteY10" fmla="*/ 0 h 91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8213" h="91756">
                    <a:moveTo>
                      <a:pt x="44605" y="0"/>
                    </a:moveTo>
                    <a:lnTo>
                      <a:pt x="61148" y="34409"/>
                    </a:lnTo>
                    <a:lnTo>
                      <a:pt x="98214" y="41499"/>
                    </a:lnTo>
                    <a:lnTo>
                      <a:pt x="71514" y="57139"/>
                    </a:lnTo>
                    <a:lnTo>
                      <a:pt x="86801" y="91757"/>
                    </a:lnTo>
                    <a:lnTo>
                      <a:pt x="53714" y="67045"/>
                    </a:lnTo>
                    <a:lnTo>
                      <a:pt x="25862" y="81642"/>
                    </a:lnTo>
                    <a:lnTo>
                      <a:pt x="32249" y="50466"/>
                    </a:lnTo>
                    <a:lnTo>
                      <a:pt x="0" y="24295"/>
                    </a:lnTo>
                    <a:lnTo>
                      <a:pt x="36856" y="30134"/>
                    </a:lnTo>
                    <a:lnTo>
                      <a:pt x="44605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1" name="Freeform 40">
                <a:extLst>
                  <a:ext uri="{FF2B5EF4-FFF2-40B4-BE49-F238E27FC236}">
                    <a16:creationId xmlns:a16="http://schemas.microsoft.com/office/drawing/2014/main" id="{84247662-B0D6-1C3F-B9E4-E149BA47001F}"/>
                  </a:ext>
                </a:extLst>
              </p:cNvPr>
              <p:cNvSpPr/>
              <p:nvPr/>
            </p:nvSpPr>
            <p:spPr>
              <a:xfrm>
                <a:off x="232861" y="368557"/>
                <a:ext cx="133290" cy="126999"/>
              </a:xfrm>
              <a:custGeom>
                <a:avLst/>
                <a:gdLst>
                  <a:gd name="connsiteX0" fmla="*/ 60834 w 133290"/>
                  <a:gd name="connsiteY0" fmla="*/ 0 h 126999"/>
                  <a:gd name="connsiteX1" fmla="*/ 82927 w 133290"/>
                  <a:gd name="connsiteY1" fmla="*/ 47755 h 126999"/>
                  <a:gd name="connsiteX2" fmla="*/ 133290 w 133290"/>
                  <a:gd name="connsiteY2" fmla="*/ 61102 h 126999"/>
                  <a:gd name="connsiteX3" fmla="*/ 96853 w 133290"/>
                  <a:gd name="connsiteY3" fmla="*/ 79140 h 126999"/>
                  <a:gd name="connsiteX4" fmla="*/ 117270 w 133290"/>
                  <a:gd name="connsiteY4" fmla="*/ 126999 h 126999"/>
                  <a:gd name="connsiteX5" fmla="*/ 72456 w 133290"/>
                  <a:gd name="connsiteY5" fmla="*/ 90714 h 126999"/>
                  <a:gd name="connsiteX6" fmla="*/ 34448 w 133290"/>
                  <a:gd name="connsiteY6" fmla="*/ 107605 h 126999"/>
                  <a:gd name="connsiteX7" fmla="*/ 43348 w 133290"/>
                  <a:gd name="connsiteY7" fmla="*/ 66211 h 126999"/>
                  <a:gd name="connsiteX8" fmla="*/ 0 w 133290"/>
                  <a:gd name="connsiteY8" fmla="*/ 28257 h 126999"/>
                  <a:gd name="connsiteX9" fmla="*/ 49945 w 133290"/>
                  <a:gd name="connsiteY9" fmla="*/ 39622 h 126999"/>
                  <a:gd name="connsiteX10" fmla="*/ 60834 w 133290"/>
                  <a:gd name="connsiteY10" fmla="*/ 0 h 1269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33290" h="126999">
                    <a:moveTo>
                      <a:pt x="60834" y="0"/>
                    </a:moveTo>
                    <a:lnTo>
                      <a:pt x="82927" y="47755"/>
                    </a:lnTo>
                    <a:lnTo>
                      <a:pt x="133290" y="61102"/>
                    </a:lnTo>
                    <a:lnTo>
                      <a:pt x="96853" y="79140"/>
                    </a:lnTo>
                    <a:lnTo>
                      <a:pt x="117270" y="126999"/>
                    </a:lnTo>
                    <a:lnTo>
                      <a:pt x="72456" y="90714"/>
                    </a:lnTo>
                    <a:lnTo>
                      <a:pt x="34448" y="107605"/>
                    </a:lnTo>
                    <a:lnTo>
                      <a:pt x="43348" y="66211"/>
                    </a:lnTo>
                    <a:lnTo>
                      <a:pt x="0" y="28257"/>
                    </a:lnTo>
                    <a:lnTo>
                      <a:pt x="49945" y="39622"/>
                    </a:lnTo>
                    <a:lnTo>
                      <a:pt x="60834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2" name="Freeform 41">
                <a:extLst>
                  <a:ext uri="{FF2B5EF4-FFF2-40B4-BE49-F238E27FC236}">
                    <a16:creationId xmlns:a16="http://schemas.microsoft.com/office/drawing/2014/main" id="{27A0BF4B-930E-E499-C5BE-39726482C1D9}"/>
                  </a:ext>
                </a:extLst>
              </p:cNvPr>
              <p:cNvSpPr/>
              <p:nvPr/>
            </p:nvSpPr>
            <p:spPr>
              <a:xfrm>
                <a:off x="254116" y="664264"/>
                <a:ext cx="115699" cy="109795"/>
              </a:xfrm>
              <a:custGeom>
                <a:avLst/>
                <a:gdLst>
                  <a:gd name="connsiteX0" fmla="*/ 52772 w 115699"/>
                  <a:gd name="connsiteY0" fmla="*/ 0 h 109795"/>
                  <a:gd name="connsiteX1" fmla="*/ 71933 w 115699"/>
                  <a:gd name="connsiteY1" fmla="*/ 41186 h 109795"/>
                  <a:gd name="connsiteX2" fmla="*/ 115700 w 115699"/>
                  <a:gd name="connsiteY2" fmla="*/ 50570 h 109795"/>
                  <a:gd name="connsiteX3" fmla="*/ 84183 w 115699"/>
                  <a:gd name="connsiteY3" fmla="*/ 68400 h 109795"/>
                  <a:gd name="connsiteX4" fmla="*/ 101879 w 115699"/>
                  <a:gd name="connsiteY4" fmla="*/ 109795 h 109795"/>
                  <a:gd name="connsiteX5" fmla="*/ 63033 w 115699"/>
                  <a:gd name="connsiteY5" fmla="*/ 79661 h 109795"/>
                  <a:gd name="connsiteX6" fmla="*/ 30155 w 115699"/>
                  <a:gd name="connsiteY6" fmla="*/ 96344 h 109795"/>
                  <a:gd name="connsiteX7" fmla="*/ 37799 w 115699"/>
                  <a:gd name="connsiteY7" fmla="*/ 59433 h 109795"/>
                  <a:gd name="connsiteX8" fmla="*/ 0 w 115699"/>
                  <a:gd name="connsiteY8" fmla="*/ 27736 h 109795"/>
                  <a:gd name="connsiteX9" fmla="*/ 43348 w 115699"/>
                  <a:gd name="connsiteY9" fmla="*/ 35556 h 109795"/>
                  <a:gd name="connsiteX10" fmla="*/ 52772 w 115699"/>
                  <a:gd name="connsiteY10" fmla="*/ 0 h 109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5699" h="109795">
                    <a:moveTo>
                      <a:pt x="52772" y="0"/>
                    </a:moveTo>
                    <a:lnTo>
                      <a:pt x="71933" y="41186"/>
                    </a:lnTo>
                    <a:lnTo>
                      <a:pt x="115700" y="50570"/>
                    </a:lnTo>
                    <a:lnTo>
                      <a:pt x="84183" y="68400"/>
                    </a:lnTo>
                    <a:lnTo>
                      <a:pt x="101879" y="109795"/>
                    </a:lnTo>
                    <a:lnTo>
                      <a:pt x="63033" y="79661"/>
                    </a:lnTo>
                    <a:lnTo>
                      <a:pt x="30155" y="96344"/>
                    </a:lnTo>
                    <a:lnTo>
                      <a:pt x="37799" y="59433"/>
                    </a:lnTo>
                    <a:lnTo>
                      <a:pt x="0" y="27736"/>
                    </a:lnTo>
                    <a:lnTo>
                      <a:pt x="43348" y="35556"/>
                    </a:lnTo>
                    <a:lnTo>
                      <a:pt x="5277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3" name="Freeform 42">
                <a:extLst>
                  <a:ext uri="{FF2B5EF4-FFF2-40B4-BE49-F238E27FC236}">
                    <a16:creationId xmlns:a16="http://schemas.microsoft.com/office/drawing/2014/main" id="{02CE6291-A43C-ED15-32C0-A9672D9397B6}"/>
                  </a:ext>
                </a:extLst>
              </p:cNvPr>
              <p:cNvSpPr/>
              <p:nvPr/>
            </p:nvSpPr>
            <p:spPr>
              <a:xfrm>
                <a:off x="212758" y="519955"/>
                <a:ext cx="125646" cy="120221"/>
              </a:xfrm>
              <a:custGeom>
                <a:avLst/>
                <a:gdLst>
                  <a:gd name="connsiteX0" fmla="*/ 57379 w 125646"/>
                  <a:gd name="connsiteY0" fmla="*/ 0 h 120221"/>
                  <a:gd name="connsiteX1" fmla="*/ 78215 w 125646"/>
                  <a:gd name="connsiteY1" fmla="*/ 45148 h 120221"/>
                  <a:gd name="connsiteX2" fmla="*/ 125647 w 125646"/>
                  <a:gd name="connsiteY2" fmla="*/ 56409 h 120221"/>
                  <a:gd name="connsiteX3" fmla="*/ 91303 w 125646"/>
                  <a:gd name="connsiteY3" fmla="*/ 74865 h 120221"/>
                  <a:gd name="connsiteX4" fmla="*/ 110569 w 125646"/>
                  <a:gd name="connsiteY4" fmla="*/ 120222 h 120221"/>
                  <a:gd name="connsiteX5" fmla="*/ 68268 w 125646"/>
                  <a:gd name="connsiteY5" fmla="*/ 86647 h 120221"/>
                  <a:gd name="connsiteX6" fmla="*/ 32459 w 125646"/>
                  <a:gd name="connsiteY6" fmla="*/ 103852 h 120221"/>
                  <a:gd name="connsiteX7" fmla="*/ 40940 w 125646"/>
                  <a:gd name="connsiteY7" fmla="*/ 64021 h 120221"/>
                  <a:gd name="connsiteX8" fmla="*/ 0 w 125646"/>
                  <a:gd name="connsiteY8" fmla="*/ 28778 h 120221"/>
                  <a:gd name="connsiteX9" fmla="*/ 47118 w 125646"/>
                  <a:gd name="connsiteY9" fmla="*/ 38371 h 120221"/>
                  <a:gd name="connsiteX10" fmla="*/ 57379 w 125646"/>
                  <a:gd name="connsiteY10" fmla="*/ 0 h 120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25646" h="120221">
                    <a:moveTo>
                      <a:pt x="57379" y="0"/>
                    </a:moveTo>
                    <a:lnTo>
                      <a:pt x="78215" y="45148"/>
                    </a:lnTo>
                    <a:lnTo>
                      <a:pt x="125647" y="56409"/>
                    </a:lnTo>
                    <a:lnTo>
                      <a:pt x="91303" y="74865"/>
                    </a:lnTo>
                    <a:lnTo>
                      <a:pt x="110569" y="120222"/>
                    </a:lnTo>
                    <a:lnTo>
                      <a:pt x="68268" y="86647"/>
                    </a:lnTo>
                    <a:lnTo>
                      <a:pt x="32459" y="103852"/>
                    </a:lnTo>
                    <a:lnTo>
                      <a:pt x="40940" y="64021"/>
                    </a:lnTo>
                    <a:lnTo>
                      <a:pt x="0" y="28778"/>
                    </a:lnTo>
                    <a:lnTo>
                      <a:pt x="47118" y="38371"/>
                    </a:lnTo>
                    <a:lnTo>
                      <a:pt x="57379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4" name="Freeform 43">
                <a:extLst>
                  <a:ext uri="{FF2B5EF4-FFF2-40B4-BE49-F238E27FC236}">
                    <a16:creationId xmlns:a16="http://schemas.microsoft.com/office/drawing/2014/main" id="{42FCBF8A-F68D-E876-903C-3ECF15F9D13F}"/>
                  </a:ext>
                </a:extLst>
              </p:cNvPr>
              <p:cNvSpPr/>
              <p:nvPr/>
            </p:nvSpPr>
            <p:spPr>
              <a:xfrm>
                <a:off x="560904" y="879579"/>
                <a:ext cx="83450" cy="74343"/>
              </a:xfrm>
              <a:custGeom>
                <a:avLst/>
                <a:gdLst>
                  <a:gd name="connsiteX0" fmla="*/ 37694 w 83450"/>
                  <a:gd name="connsiteY0" fmla="*/ 0 h 74343"/>
                  <a:gd name="connsiteX1" fmla="*/ 52039 w 83450"/>
                  <a:gd name="connsiteY1" fmla="*/ 27944 h 74343"/>
                  <a:gd name="connsiteX2" fmla="*/ 83450 w 83450"/>
                  <a:gd name="connsiteY2" fmla="*/ 32845 h 74343"/>
                  <a:gd name="connsiteX3" fmla="*/ 61043 w 83450"/>
                  <a:gd name="connsiteY3" fmla="*/ 46295 h 74343"/>
                  <a:gd name="connsiteX4" fmla="*/ 74236 w 83450"/>
                  <a:gd name="connsiteY4" fmla="*/ 74344 h 74343"/>
                  <a:gd name="connsiteX5" fmla="*/ 45861 w 83450"/>
                  <a:gd name="connsiteY5" fmla="*/ 54845 h 74343"/>
                  <a:gd name="connsiteX6" fmla="*/ 22512 w 83450"/>
                  <a:gd name="connsiteY6" fmla="*/ 67462 h 74343"/>
                  <a:gd name="connsiteX7" fmla="*/ 27538 w 83450"/>
                  <a:gd name="connsiteY7" fmla="*/ 41603 h 74343"/>
                  <a:gd name="connsiteX8" fmla="*/ 0 w 83450"/>
                  <a:gd name="connsiteY8" fmla="*/ 20854 h 74343"/>
                  <a:gd name="connsiteX9" fmla="*/ 31307 w 83450"/>
                  <a:gd name="connsiteY9" fmla="*/ 24920 h 74343"/>
                  <a:gd name="connsiteX10" fmla="*/ 37694 w 83450"/>
                  <a:gd name="connsiteY10" fmla="*/ 0 h 74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3450" h="74343">
                    <a:moveTo>
                      <a:pt x="37694" y="0"/>
                    </a:moveTo>
                    <a:lnTo>
                      <a:pt x="52039" y="27944"/>
                    </a:lnTo>
                    <a:lnTo>
                      <a:pt x="83450" y="32845"/>
                    </a:lnTo>
                    <a:lnTo>
                      <a:pt x="61043" y="46295"/>
                    </a:lnTo>
                    <a:lnTo>
                      <a:pt x="74236" y="74344"/>
                    </a:lnTo>
                    <a:lnTo>
                      <a:pt x="45861" y="54845"/>
                    </a:lnTo>
                    <a:lnTo>
                      <a:pt x="22512" y="67462"/>
                    </a:lnTo>
                    <a:lnTo>
                      <a:pt x="27538" y="41603"/>
                    </a:lnTo>
                    <a:lnTo>
                      <a:pt x="0" y="20854"/>
                    </a:lnTo>
                    <a:lnTo>
                      <a:pt x="31307" y="24920"/>
                    </a:lnTo>
                    <a:lnTo>
                      <a:pt x="37694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5" name="Freeform 44">
                <a:extLst>
                  <a:ext uri="{FF2B5EF4-FFF2-40B4-BE49-F238E27FC236}">
                    <a16:creationId xmlns:a16="http://schemas.microsoft.com/office/drawing/2014/main" id="{B94C462F-0861-F7DF-A660-36BC011A4DC7}"/>
                  </a:ext>
                </a:extLst>
              </p:cNvPr>
              <p:cNvSpPr/>
              <p:nvPr/>
            </p:nvSpPr>
            <p:spPr>
              <a:xfrm>
                <a:off x="668227" y="875512"/>
                <a:ext cx="61462" cy="53281"/>
              </a:xfrm>
              <a:custGeom>
                <a:avLst/>
                <a:gdLst>
                  <a:gd name="connsiteX0" fmla="*/ 27642 w 61462"/>
                  <a:gd name="connsiteY0" fmla="*/ 0 h 53281"/>
                  <a:gd name="connsiteX1" fmla="*/ 38322 w 61462"/>
                  <a:gd name="connsiteY1" fmla="*/ 20020 h 53281"/>
                  <a:gd name="connsiteX2" fmla="*/ 61462 w 61462"/>
                  <a:gd name="connsiteY2" fmla="*/ 23565 h 53281"/>
                  <a:gd name="connsiteX3" fmla="*/ 45023 w 61462"/>
                  <a:gd name="connsiteY3" fmla="*/ 33262 h 53281"/>
                  <a:gd name="connsiteX4" fmla="*/ 54761 w 61462"/>
                  <a:gd name="connsiteY4" fmla="*/ 53281 h 53281"/>
                  <a:gd name="connsiteX5" fmla="*/ 33925 w 61462"/>
                  <a:gd name="connsiteY5" fmla="*/ 39309 h 53281"/>
                  <a:gd name="connsiteX6" fmla="*/ 16753 w 61462"/>
                  <a:gd name="connsiteY6" fmla="*/ 48381 h 53281"/>
                  <a:gd name="connsiteX7" fmla="*/ 20418 w 61462"/>
                  <a:gd name="connsiteY7" fmla="*/ 29925 h 53281"/>
                  <a:gd name="connsiteX8" fmla="*/ 0 w 61462"/>
                  <a:gd name="connsiteY8" fmla="*/ 15119 h 53281"/>
                  <a:gd name="connsiteX9" fmla="*/ 23140 w 61462"/>
                  <a:gd name="connsiteY9" fmla="*/ 17934 h 53281"/>
                  <a:gd name="connsiteX10" fmla="*/ 27642 w 61462"/>
                  <a:gd name="connsiteY10" fmla="*/ 0 h 53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1462" h="53281">
                    <a:moveTo>
                      <a:pt x="27642" y="0"/>
                    </a:moveTo>
                    <a:lnTo>
                      <a:pt x="38322" y="20020"/>
                    </a:lnTo>
                    <a:lnTo>
                      <a:pt x="61462" y="23565"/>
                    </a:lnTo>
                    <a:lnTo>
                      <a:pt x="45023" y="33262"/>
                    </a:lnTo>
                    <a:lnTo>
                      <a:pt x="54761" y="53281"/>
                    </a:lnTo>
                    <a:lnTo>
                      <a:pt x="33925" y="39309"/>
                    </a:lnTo>
                    <a:lnTo>
                      <a:pt x="16753" y="48381"/>
                    </a:lnTo>
                    <a:lnTo>
                      <a:pt x="20418" y="29925"/>
                    </a:lnTo>
                    <a:lnTo>
                      <a:pt x="0" y="15119"/>
                    </a:lnTo>
                    <a:lnTo>
                      <a:pt x="23140" y="17934"/>
                    </a:lnTo>
                    <a:lnTo>
                      <a:pt x="2764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6" name="Freeform 45">
                <a:extLst>
                  <a:ext uri="{FF2B5EF4-FFF2-40B4-BE49-F238E27FC236}">
                    <a16:creationId xmlns:a16="http://schemas.microsoft.com/office/drawing/2014/main" id="{51704048-9029-DC64-1337-32EA3D6CFFB2}"/>
                  </a:ext>
                </a:extLst>
              </p:cNvPr>
              <p:cNvSpPr/>
              <p:nvPr/>
            </p:nvSpPr>
            <p:spPr>
              <a:xfrm>
                <a:off x="747070" y="840374"/>
                <a:ext cx="61357" cy="51821"/>
              </a:xfrm>
              <a:custGeom>
                <a:avLst/>
                <a:gdLst>
                  <a:gd name="connsiteX0" fmla="*/ 27538 w 61357"/>
                  <a:gd name="connsiteY0" fmla="*/ 0 h 51821"/>
                  <a:gd name="connsiteX1" fmla="*/ 38218 w 61357"/>
                  <a:gd name="connsiteY1" fmla="*/ 19498 h 51821"/>
                  <a:gd name="connsiteX2" fmla="*/ 61357 w 61357"/>
                  <a:gd name="connsiteY2" fmla="*/ 23043 h 51821"/>
                  <a:gd name="connsiteX3" fmla="*/ 44919 w 61357"/>
                  <a:gd name="connsiteY3" fmla="*/ 32323 h 51821"/>
                  <a:gd name="connsiteX4" fmla="*/ 54656 w 61357"/>
                  <a:gd name="connsiteY4" fmla="*/ 51822 h 51821"/>
                  <a:gd name="connsiteX5" fmla="*/ 33820 w 61357"/>
                  <a:gd name="connsiteY5" fmla="*/ 38267 h 51821"/>
                  <a:gd name="connsiteX6" fmla="*/ 16648 w 61357"/>
                  <a:gd name="connsiteY6" fmla="*/ 46921 h 51821"/>
                  <a:gd name="connsiteX7" fmla="*/ 20313 w 61357"/>
                  <a:gd name="connsiteY7" fmla="*/ 28987 h 51821"/>
                  <a:gd name="connsiteX8" fmla="*/ 0 w 61357"/>
                  <a:gd name="connsiteY8" fmla="*/ 14598 h 51821"/>
                  <a:gd name="connsiteX9" fmla="*/ 23035 w 61357"/>
                  <a:gd name="connsiteY9" fmla="*/ 17413 h 51821"/>
                  <a:gd name="connsiteX10" fmla="*/ 27538 w 61357"/>
                  <a:gd name="connsiteY10" fmla="*/ 0 h 518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1357" h="51821">
                    <a:moveTo>
                      <a:pt x="27538" y="0"/>
                    </a:moveTo>
                    <a:lnTo>
                      <a:pt x="38218" y="19498"/>
                    </a:lnTo>
                    <a:lnTo>
                      <a:pt x="61357" y="23043"/>
                    </a:lnTo>
                    <a:lnTo>
                      <a:pt x="44919" y="32323"/>
                    </a:lnTo>
                    <a:lnTo>
                      <a:pt x="54656" y="51822"/>
                    </a:lnTo>
                    <a:lnTo>
                      <a:pt x="33820" y="38267"/>
                    </a:lnTo>
                    <a:lnTo>
                      <a:pt x="16648" y="46921"/>
                    </a:lnTo>
                    <a:lnTo>
                      <a:pt x="20313" y="28987"/>
                    </a:lnTo>
                    <a:lnTo>
                      <a:pt x="0" y="14598"/>
                    </a:lnTo>
                    <a:lnTo>
                      <a:pt x="23035" y="17413"/>
                    </a:lnTo>
                    <a:lnTo>
                      <a:pt x="27538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7" name="Freeform 46">
                <a:extLst>
                  <a:ext uri="{FF2B5EF4-FFF2-40B4-BE49-F238E27FC236}">
                    <a16:creationId xmlns:a16="http://schemas.microsoft.com/office/drawing/2014/main" id="{CDCCE34C-B6DD-F653-6D31-8D24AD247662}"/>
                  </a:ext>
                </a:extLst>
              </p:cNvPr>
              <p:cNvSpPr/>
              <p:nvPr/>
            </p:nvSpPr>
            <p:spPr>
              <a:xfrm>
                <a:off x="676918" y="266582"/>
                <a:ext cx="81565" cy="69547"/>
              </a:xfrm>
              <a:custGeom>
                <a:avLst/>
                <a:gdLst>
                  <a:gd name="connsiteX0" fmla="*/ 36752 w 81565"/>
                  <a:gd name="connsiteY0" fmla="*/ 0 h 69547"/>
                  <a:gd name="connsiteX1" fmla="*/ 50782 w 81565"/>
                  <a:gd name="connsiteY1" fmla="*/ 26276 h 69547"/>
                  <a:gd name="connsiteX2" fmla="*/ 81566 w 81565"/>
                  <a:gd name="connsiteY2" fmla="*/ 36598 h 69547"/>
                  <a:gd name="connsiteX3" fmla="*/ 59682 w 81565"/>
                  <a:gd name="connsiteY3" fmla="*/ 43480 h 69547"/>
                  <a:gd name="connsiteX4" fmla="*/ 72666 w 81565"/>
                  <a:gd name="connsiteY4" fmla="*/ 69547 h 69547"/>
                  <a:gd name="connsiteX5" fmla="*/ 44919 w 81565"/>
                  <a:gd name="connsiteY5" fmla="*/ 47859 h 69547"/>
                  <a:gd name="connsiteX6" fmla="*/ 22093 w 81565"/>
                  <a:gd name="connsiteY6" fmla="*/ 54220 h 69547"/>
                  <a:gd name="connsiteX7" fmla="*/ 27014 w 81565"/>
                  <a:gd name="connsiteY7" fmla="*/ 33262 h 69547"/>
                  <a:gd name="connsiteX8" fmla="*/ 0 w 81565"/>
                  <a:gd name="connsiteY8" fmla="*/ 10635 h 69547"/>
                  <a:gd name="connsiteX9" fmla="*/ 30574 w 81565"/>
                  <a:gd name="connsiteY9" fmla="*/ 19811 h 69547"/>
                  <a:gd name="connsiteX10" fmla="*/ 36752 w 81565"/>
                  <a:gd name="connsiteY10" fmla="*/ 0 h 695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1565" h="69547">
                    <a:moveTo>
                      <a:pt x="36752" y="0"/>
                    </a:moveTo>
                    <a:lnTo>
                      <a:pt x="50782" y="26276"/>
                    </a:lnTo>
                    <a:lnTo>
                      <a:pt x="81566" y="36598"/>
                    </a:lnTo>
                    <a:lnTo>
                      <a:pt x="59682" y="43480"/>
                    </a:lnTo>
                    <a:lnTo>
                      <a:pt x="72666" y="69547"/>
                    </a:lnTo>
                    <a:lnTo>
                      <a:pt x="44919" y="47859"/>
                    </a:lnTo>
                    <a:lnTo>
                      <a:pt x="22093" y="54220"/>
                    </a:lnTo>
                    <a:lnTo>
                      <a:pt x="27014" y="33262"/>
                    </a:lnTo>
                    <a:lnTo>
                      <a:pt x="0" y="10635"/>
                    </a:lnTo>
                    <a:lnTo>
                      <a:pt x="30574" y="19811"/>
                    </a:lnTo>
                    <a:lnTo>
                      <a:pt x="3675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8" name="Freeform 47">
                <a:extLst>
                  <a:ext uri="{FF2B5EF4-FFF2-40B4-BE49-F238E27FC236}">
                    <a16:creationId xmlns:a16="http://schemas.microsoft.com/office/drawing/2014/main" id="{A0164AAC-DF37-6832-2DF6-19893DBA6499}"/>
                  </a:ext>
                </a:extLst>
              </p:cNvPr>
              <p:cNvSpPr/>
              <p:nvPr/>
            </p:nvSpPr>
            <p:spPr>
              <a:xfrm>
                <a:off x="560799" y="220704"/>
                <a:ext cx="92978" cy="82163"/>
              </a:xfrm>
              <a:custGeom>
                <a:avLst/>
                <a:gdLst>
                  <a:gd name="connsiteX0" fmla="*/ 41987 w 92978"/>
                  <a:gd name="connsiteY0" fmla="*/ 0 h 82163"/>
                  <a:gd name="connsiteX1" fmla="*/ 57902 w 92978"/>
                  <a:gd name="connsiteY1" fmla="*/ 30968 h 82163"/>
                  <a:gd name="connsiteX2" fmla="*/ 92979 w 92978"/>
                  <a:gd name="connsiteY2" fmla="*/ 42750 h 82163"/>
                  <a:gd name="connsiteX3" fmla="*/ 67849 w 92978"/>
                  <a:gd name="connsiteY3" fmla="*/ 51300 h 82163"/>
                  <a:gd name="connsiteX4" fmla="*/ 82508 w 92978"/>
                  <a:gd name="connsiteY4" fmla="*/ 82164 h 82163"/>
                  <a:gd name="connsiteX5" fmla="*/ 51096 w 92978"/>
                  <a:gd name="connsiteY5" fmla="*/ 56722 h 82163"/>
                  <a:gd name="connsiteX6" fmla="*/ 24920 w 92978"/>
                  <a:gd name="connsiteY6" fmla="*/ 64647 h 82163"/>
                  <a:gd name="connsiteX7" fmla="*/ 30679 w 92978"/>
                  <a:gd name="connsiteY7" fmla="*/ 39726 h 82163"/>
                  <a:gd name="connsiteX8" fmla="*/ 0 w 92978"/>
                  <a:gd name="connsiteY8" fmla="*/ 13242 h 82163"/>
                  <a:gd name="connsiteX9" fmla="*/ 34867 w 92978"/>
                  <a:gd name="connsiteY9" fmla="*/ 23669 h 82163"/>
                  <a:gd name="connsiteX10" fmla="*/ 41987 w 92978"/>
                  <a:gd name="connsiteY10" fmla="*/ 0 h 82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2978" h="82163">
                    <a:moveTo>
                      <a:pt x="41987" y="0"/>
                    </a:moveTo>
                    <a:lnTo>
                      <a:pt x="57902" y="30968"/>
                    </a:lnTo>
                    <a:lnTo>
                      <a:pt x="92979" y="42750"/>
                    </a:lnTo>
                    <a:lnTo>
                      <a:pt x="67849" y="51300"/>
                    </a:lnTo>
                    <a:lnTo>
                      <a:pt x="82508" y="82164"/>
                    </a:lnTo>
                    <a:lnTo>
                      <a:pt x="51096" y="56722"/>
                    </a:lnTo>
                    <a:lnTo>
                      <a:pt x="24920" y="64647"/>
                    </a:lnTo>
                    <a:lnTo>
                      <a:pt x="30679" y="39726"/>
                    </a:lnTo>
                    <a:lnTo>
                      <a:pt x="0" y="13242"/>
                    </a:lnTo>
                    <a:lnTo>
                      <a:pt x="34867" y="23669"/>
                    </a:lnTo>
                    <a:lnTo>
                      <a:pt x="41987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9" name="Freeform 48">
                <a:extLst>
                  <a:ext uri="{FF2B5EF4-FFF2-40B4-BE49-F238E27FC236}">
                    <a16:creationId xmlns:a16="http://schemas.microsoft.com/office/drawing/2014/main" id="{A12ECE07-D523-1F22-D504-05AD52767489}"/>
                  </a:ext>
                </a:extLst>
              </p:cNvPr>
              <p:cNvSpPr/>
              <p:nvPr/>
            </p:nvSpPr>
            <p:spPr>
              <a:xfrm>
                <a:off x="437875" y="214239"/>
                <a:ext cx="102716" cy="93841"/>
              </a:xfrm>
              <a:custGeom>
                <a:avLst/>
                <a:gdLst>
                  <a:gd name="connsiteX0" fmla="*/ 46489 w 102716"/>
                  <a:gd name="connsiteY0" fmla="*/ 0 h 93841"/>
                  <a:gd name="connsiteX1" fmla="*/ 63975 w 102716"/>
                  <a:gd name="connsiteY1" fmla="*/ 35451 h 93841"/>
                  <a:gd name="connsiteX2" fmla="*/ 102716 w 102716"/>
                  <a:gd name="connsiteY2" fmla="*/ 47859 h 93841"/>
                  <a:gd name="connsiteX3" fmla="*/ 74865 w 102716"/>
                  <a:gd name="connsiteY3" fmla="*/ 58599 h 93841"/>
                  <a:gd name="connsiteX4" fmla="*/ 90884 w 102716"/>
                  <a:gd name="connsiteY4" fmla="*/ 93842 h 93841"/>
                  <a:gd name="connsiteX5" fmla="*/ 56227 w 102716"/>
                  <a:gd name="connsiteY5" fmla="*/ 65377 h 93841"/>
                  <a:gd name="connsiteX6" fmla="*/ 27223 w 102716"/>
                  <a:gd name="connsiteY6" fmla="*/ 75386 h 93841"/>
                  <a:gd name="connsiteX7" fmla="*/ 33715 w 102716"/>
                  <a:gd name="connsiteY7" fmla="*/ 46400 h 93841"/>
                  <a:gd name="connsiteX8" fmla="*/ 0 w 102716"/>
                  <a:gd name="connsiteY8" fmla="*/ 16683 h 93841"/>
                  <a:gd name="connsiteX9" fmla="*/ 38532 w 102716"/>
                  <a:gd name="connsiteY9" fmla="*/ 27736 h 93841"/>
                  <a:gd name="connsiteX10" fmla="*/ 46489 w 102716"/>
                  <a:gd name="connsiteY10" fmla="*/ 0 h 938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2716" h="93841">
                    <a:moveTo>
                      <a:pt x="46489" y="0"/>
                    </a:moveTo>
                    <a:lnTo>
                      <a:pt x="63975" y="35451"/>
                    </a:lnTo>
                    <a:lnTo>
                      <a:pt x="102716" y="47859"/>
                    </a:lnTo>
                    <a:lnTo>
                      <a:pt x="74865" y="58599"/>
                    </a:lnTo>
                    <a:lnTo>
                      <a:pt x="90884" y="93842"/>
                    </a:lnTo>
                    <a:lnTo>
                      <a:pt x="56227" y="65377"/>
                    </a:lnTo>
                    <a:lnTo>
                      <a:pt x="27223" y="75386"/>
                    </a:lnTo>
                    <a:lnTo>
                      <a:pt x="33715" y="46400"/>
                    </a:lnTo>
                    <a:lnTo>
                      <a:pt x="0" y="16683"/>
                    </a:lnTo>
                    <a:lnTo>
                      <a:pt x="38532" y="27736"/>
                    </a:lnTo>
                    <a:lnTo>
                      <a:pt x="46489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</p:grpSp>
        <p:grpSp>
          <p:nvGrpSpPr>
            <p:cNvPr id="50" name="Graphic 7">
              <a:extLst>
                <a:ext uri="{FF2B5EF4-FFF2-40B4-BE49-F238E27FC236}">
                  <a16:creationId xmlns:a16="http://schemas.microsoft.com/office/drawing/2014/main" id="{3FC80DCB-F85D-FA7F-7B91-0D99B7A2E84B}"/>
                </a:ext>
              </a:extLst>
            </p:cNvPr>
            <p:cNvGrpSpPr/>
            <p:nvPr/>
          </p:nvGrpSpPr>
          <p:grpSpPr>
            <a:xfrm>
              <a:off x="1201702" y="214239"/>
              <a:ext cx="1114171" cy="739683"/>
              <a:chOff x="1201702" y="214239"/>
              <a:chExt cx="1114171" cy="739683"/>
            </a:xfrm>
          </p:grpSpPr>
          <p:sp>
            <p:nvSpPr>
              <p:cNvPr id="51" name="Freeform 50">
                <a:extLst>
                  <a:ext uri="{FF2B5EF4-FFF2-40B4-BE49-F238E27FC236}">
                    <a16:creationId xmlns:a16="http://schemas.microsoft.com/office/drawing/2014/main" id="{9B125548-F194-DE09-48F0-AF1C72A507AC}"/>
                  </a:ext>
                </a:extLst>
              </p:cNvPr>
              <p:cNvSpPr/>
              <p:nvPr/>
            </p:nvSpPr>
            <p:spPr>
              <a:xfrm>
                <a:off x="1201702" y="214239"/>
                <a:ext cx="1114171" cy="739683"/>
              </a:xfrm>
              <a:custGeom>
                <a:avLst/>
                <a:gdLst>
                  <a:gd name="connsiteX0" fmla="*/ 0 w 1114171"/>
                  <a:gd name="connsiteY0" fmla="*/ 0 h 739683"/>
                  <a:gd name="connsiteX1" fmla="*/ 1114172 w 1114171"/>
                  <a:gd name="connsiteY1" fmla="*/ 0 h 739683"/>
                  <a:gd name="connsiteX2" fmla="*/ 1114172 w 1114171"/>
                  <a:gd name="connsiteY2" fmla="*/ 739683 h 739683"/>
                  <a:gd name="connsiteX3" fmla="*/ 0 w 1114171"/>
                  <a:gd name="connsiteY3" fmla="*/ 739683 h 739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14171" h="739683">
                    <a:moveTo>
                      <a:pt x="0" y="0"/>
                    </a:moveTo>
                    <a:lnTo>
                      <a:pt x="1114172" y="0"/>
                    </a:lnTo>
                    <a:lnTo>
                      <a:pt x="1114172" y="739683"/>
                    </a:lnTo>
                    <a:lnTo>
                      <a:pt x="0" y="739683"/>
                    </a:lnTo>
                    <a:close/>
                  </a:path>
                </a:pathLst>
              </a:custGeom>
              <a:solidFill>
                <a:srgbClr val="003399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52" name="Freeform 51">
                <a:extLst>
                  <a:ext uri="{FF2B5EF4-FFF2-40B4-BE49-F238E27FC236}">
                    <a16:creationId xmlns:a16="http://schemas.microsoft.com/office/drawing/2014/main" id="{29643B40-D179-CEF0-49CF-AB46028DEFC4}"/>
                  </a:ext>
                </a:extLst>
              </p:cNvPr>
              <p:cNvSpPr/>
              <p:nvPr/>
            </p:nvSpPr>
            <p:spPr>
              <a:xfrm>
                <a:off x="1480114" y="306726"/>
                <a:ext cx="557138" cy="554710"/>
              </a:xfrm>
              <a:custGeom>
                <a:avLst/>
                <a:gdLst>
                  <a:gd name="connsiteX0" fmla="*/ 264067 w 557138"/>
                  <a:gd name="connsiteY0" fmla="*/ 44836 h 554710"/>
                  <a:gd name="connsiteX1" fmla="*/ 240509 w 557138"/>
                  <a:gd name="connsiteY1" fmla="*/ 27736 h 554710"/>
                  <a:gd name="connsiteX2" fmla="*/ 269617 w 557138"/>
                  <a:gd name="connsiteY2" fmla="*/ 27736 h 554710"/>
                  <a:gd name="connsiteX3" fmla="*/ 278622 w 557138"/>
                  <a:gd name="connsiteY3" fmla="*/ 0 h 554710"/>
                  <a:gd name="connsiteX4" fmla="*/ 287626 w 557138"/>
                  <a:gd name="connsiteY4" fmla="*/ 27736 h 554710"/>
                  <a:gd name="connsiteX5" fmla="*/ 316734 w 557138"/>
                  <a:gd name="connsiteY5" fmla="*/ 27736 h 554710"/>
                  <a:gd name="connsiteX6" fmla="*/ 293176 w 557138"/>
                  <a:gd name="connsiteY6" fmla="*/ 44836 h 554710"/>
                  <a:gd name="connsiteX7" fmla="*/ 302180 w 557138"/>
                  <a:gd name="connsiteY7" fmla="*/ 72780 h 554710"/>
                  <a:gd name="connsiteX8" fmla="*/ 278622 w 557138"/>
                  <a:gd name="connsiteY8" fmla="*/ 55471 h 554710"/>
                  <a:gd name="connsiteX9" fmla="*/ 255063 w 557138"/>
                  <a:gd name="connsiteY9" fmla="*/ 72780 h 554710"/>
                  <a:gd name="connsiteX10" fmla="*/ 264067 w 557138"/>
                  <a:gd name="connsiteY10" fmla="*/ 44836 h 554710"/>
                  <a:gd name="connsiteX11" fmla="*/ 264067 w 557138"/>
                  <a:gd name="connsiteY11" fmla="*/ 44836 h 554710"/>
                  <a:gd name="connsiteX12" fmla="*/ 293176 w 557138"/>
                  <a:gd name="connsiteY12" fmla="*/ 526975 h 554710"/>
                  <a:gd name="connsiteX13" fmla="*/ 302180 w 557138"/>
                  <a:gd name="connsiteY13" fmla="*/ 554710 h 554710"/>
                  <a:gd name="connsiteX14" fmla="*/ 278622 w 557138"/>
                  <a:gd name="connsiteY14" fmla="*/ 537610 h 554710"/>
                  <a:gd name="connsiteX15" fmla="*/ 255063 w 557138"/>
                  <a:gd name="connsiteY15" fmla="*/ 554710 h 554710"/>
                  <a:gd name="connsiteX16" fmla="*/ 264067 w 557138"/>
                  <a:gd name="connsiteY16" fmla="*/ 526975 h 554710"/>
                  <a:gd name="connsiteX17" fmla="*/ 240509 w 557138"/>
                  <a:gd name="connsiteY17" fmla="*/ 509875 h 554710"/>
                  <a:gd name="connsiteX18" fmla="*/ 269617 w 557138"/>
                  <a:gd name="connsiteY18" fmla="*/ 509875 h 554710"/>
                  <a:gd name="connsiteX19" fmla="*/ 278622 w 557138"/>
                  <a:gd name="connsiteY19" fmla="*/ 481931 h 554710"/>
                  <a:gd name="connsiteX20" fmla="*/ 287626 w 557138"/>
                  <a:gd name="connsiteY20" fmla="*/ 509875 h 554710"/>
                  <a:gd name="connsiteX21" fmla="*/ 316734 w 557138"/>
                  <a:gd name="connsiteY21" fmla="*/ 509875 h 554710"/>
                  <a:gd name="connsiteX22" fmla="*/ 293176 w 557138"/>
                  <a:gd name="connsiteY22" fmla="*/ 526975 h 554710"/>
                  <a:gd name="connsiteX23" fmla="*/ 38113 w 557138"/>
                  <a:gd name="connsiteY23" fmla="*/ 295811 h 554710"/>
                  <a:gd name="connsiteX24" fmla="*/ 14554 w 557138"/>
                  <a:gd name="connsiteY24" fmla="*/ 313119 h 554710"/>
                  <a:gd name="connsiteX25" fmla="*/ 23559 w 557138"/>
                  <a:gd name="connsiteY25" fmla="*/ 285384 h 554710"/>
                  <a:gd name="connsiteX26" fmla="*/ 0 w 557138"/>
                  <a:gd name="connsiteY26" fmla="*/ 268701 h 554710"/>
                  <a:gd name="connsiteX27" fmla="*/ 29108 w 557138"/>
                  <a:gd name="connsiteY27" fmla="*/ 268701 h 554710"/>
                  <a:gd name="connsiteX28" fmla="*/ 38113 w 557138"/>
                  <a:gd name="connsiteY28" fmla="*/ 240965 h 554710"/>
                  <a:gd name="connsiteX29" fmla="*/ 47118 w 557138"/>
                  <a:gd name="connsiteY29" fmla="*/ 268701 h 554710"/>
                  <a:gd name="connsiteX30" fmla="*/ 76330 w 557138"/>
                  <a:gd name="connsiteY30" fmla="*/ 268701 h 554710"/>
                  <a:gd name="connsiteX31" fmla="*/ 52667 w 557138"/>
                  <a:gd name="connsiteY31" fmla="*/ 286009 h 554710"/>
                  <a:gd name="connsiteX32" fmla="*/ 61672 w 557138"/>
                  <a:gd name="connsiteY32" fmla="*/ 313745 h 554710"/>
                  <a:gd name="connsiteX33" fmla="*/ 38113 w 557138"/>
                  <a:gd name="connsiteY33" fmla="*/ 296436 h 554710"/>
                  <a:gd name="connsiteX34" fmla="*/ 38113 w 557138"/>
                  <a:gd name="connsiteY34" fmla="*/ 295811 h 554710"/>
                  <a:gd name="connsiteX35" fmla="*/ 172869 w 557138"/>
                  <a:gd name="connsiteY35" fmla="*/ 76950 h 554710"/>
                  <a:gd name="connsiteX36" fmla="*/ 181874 w 557138"/>
                  <a:gd name="connsiteY36" fmla="*/ 104686 h 554710"/>
                  <a:gd name="connsiteX37" fmla="*/ 158315 w 557138"/>
                  <a:gd name="connsiteY37" fmla="*/ 87690 h 554710"/>
                  <a:gd name="connsiteX38" fmla="*/ 134756 w 557138"/>
                  <a:gd name="connsiteY38" fmla="*/ 104790 h 554710"/>
                  <a:gd name="connsiteX39" fmla="*/ 143761 w 557138"/>
                  <a:gd name="connsiteY39" fmla="*/ 77055 h 554710"/>
                  <a:gd name="connsiteX40" fmla="*/ 120202 w 557138"/>
                  <a:gd name="connsiteY40" fmla="*/ 59955 h 554710"/>
                  <a:gd name="connsiteX41" fmla="*/ 149310 w 557138"/>
                  <a:gd name="connsiteY41" fmla="*/ 59955 h 554710"/>
                  <a:gd name="connsiteX42" fmla="*/ 158315 w 557138"/>
                  <a:gd name="connsiteY42" fmla="*/ 32219 h 554710"/>
                  <a:gd name="connsiteX43" fmla="*/ 167319 w 557138"/>
                  <a:gd name="connsiteY43" fmla="*/ 59955 h 554710"/>
                  <a:gd name="connsiteX44" fmla="*/ 196428 w 557138"/>
                  <a:gd name="connsiteY44" fmla="*/ 59955 h 554710"/>
                  <a:gd name="connsiteX45" fmla="*/ 172869 w 557138"/>
                  <a:gd name="connsiteY45" fmla="*/ 76950 h 554710"/>
                  <a:gd name="connsiteX46" fmla="*/ 61881 w 557138"/>
                  <a:gd name="connsiteY46" fmla="*/ 148166 h 554710"/>
                  <a:gd name="connsiteX47" fmla="*/ 70886 w 557138"/>
                  <a:gd name="connsiteY47" fmla="*/ 120431 h 554710"/>
                  <a:gd name="connsiteX48" fmla="*/ 79995 w 557138"/>
                  <a:gd name="connsiteY48" fmla="*/ 148166 h 554710"/>
                  <a:gd name="connsiteX49" fmla="*/ 108266 w 557138"/>
                  <a:gd name="connsiteY49" fmla="*/ 148166 h 554710"/>
                  <a:gd name="connsiteX50" fmla="*/ 84707 w 557138"/>
                  <a:gd name="connsiteY50" fmla="*/ 165475 h 554710"/>
                  <a:gd name="connsiteX51" fmla="*/ 93711 w 557138"/>
                  <a:gd name="connsiteY51" fmla="*/ 193210 h 554710"/>
                  <a:gd name="connsiteX52" fmla="*/ 70048 w 557138"/>
                  <a:gd name="connsiteY52" fmla="*/ 175902 h 554710"/>
                  <a:gd name="connsiteX53" fmla="*/ 46384 w 557138"/>
                  <a:gd name="connsiteY53" fmla="*/ 193210 h 554710"/>
                  <a:gd name="connsiteX54" fmla="*/ 55389 w 557138"/>
                  <a:gd name="connsiteY54" fmla="*/ 165475 h 554710"/>
                  <a:gd name="connsiteX55" fmla="*/ 31830 w 557138"/>
                  <a:gd name="connsiteY55" fmla="*/ 148166 h 554710"/>
                  <a:gd name="connsiteX56" fmla="*/ 61881 w 557138"/>
                  <a:gd name="connsiteY56" fmla="*/ 148166 h 554710"/>
                  <a:gd name="connsiteX57" fmla="*/ 32145 w 557138"/>
                  <a:gd name="connsiteY57" fmla="*/ 389131 h 554710"/>
                  <a:gd name="connsiteX58" fmla="*/ 61881 w 557138"/>
                  <a:gd name="connsiteY58" fmla="*/ 389131 h 554710"/>
                  <a:gd name="connsiteX59" fmla="*/ 70886 w 557138"/>
                  <a:gd name="connsiteY59" fmla="*/ 361396 h 554710"/>
                  <a:gd name="connsiteX60" fmla="*/ 79995 w 557138"/>
                  <a:gd name="connsiteY60" fmla="*/ 389131 h 554710"/>
                  <a:gd name="connsiteX61" fmla="*/ 108266 w 557138"/>
                  <a:gd name="connsiteY61" fmla="*/ 389131 h 554710"/>
                  <a:gd name="connsiteX62" fmla="*/ 84707 w 557138"/>
                  <a:gd name="connsiteY62" fmla="*/ 406440 h 554710"/>
                  <a:gd name="connsiteX63" fmla="*/ 93711 w 557138"/>
                  <a:gd name="connsiteY63" fmla="*/ 434176 h 554710"/>
                  <a:gd name="connsiteX64" fmla="*/ 70048 w 557138"/>
                  <a:gd name="connsiteY64" fmla="*/ 417075 h 554710"/>
                  <a:gd name="connsiteX65" fmla="*/ 46384 w 557138"/>
                  <a:gd name="connsiteY65" fmla="*/ 434176 h 554710"/>
                  <a:gd name="connsiteX66" fmla="*/ 55389 w 557138"/>
                  <a:gd name="connsiteY66" fmla="*/ 406440 h 554710"/>
                  <a:gd name="connsiteX67" fmla="*/ 31830 w 557138"/>
                  <a:gd name="connsiteY67" fmla="*/ 389131 h 554710"/>
                  <a:gd name="connsiteX68" fmla="*/ 32145 w 557138"/>
                  <a:gd name="connsiteY68" fmla="*/ 389131 h 554710"/>
                  <a:gd name="connsiteX69" fmla="*/ 143761 w 557138"/>
                  <a:gd name="connsiteY69" fmla="*/ 494547 h 554710"/>
                  <a:gd name="connsiteX70" fmla="*/ 120202 w 557138"/>
                  <a:gd name="connsiteY70" fmla="*/ 477551 h 554710"/>
                  <a:gd name="connsiteX71" fmla="*/ 149310 w 557138"/>
                  <a:gd name="connsiteY71" fmla="*/ 477551 h 554710"/>
                  <a:gd name="connsiteX72" fmla="*/ 158315 w 557138"/>
                  <a:gd name="connsiteY72" fmla="*/ 449816 h 554710"/>
                  <a:gd name="connsiteX73" fmla="*/ 167319 w 557138"/>
                  <a:gd name="connsiteY73" fmla="*/ 477551 h 554710"/>
                  <a:gd name="connsiteX74" fmla="*/ 196428 w 557138"/>
                  <a:gd name="connsiteY74" fmla="*/ 477551 h 554710"/>
                  <a:gd name="connsiteX75" fmla="*/ 172869 w 557138"/>
                  <a:gd name="connsiteY75" fmla="*/ 494547 h 554710"/>
                  <a:gd name="connsiteX76" fmla="*/ 181874 w 557138"/>
                  <a:gd name="connsiteY76" fmla="*/ 522283 h 554710"/>
                  <a:gd name="connsiteX77" fmla="*/ 158315 w 557138"/>
                  <a:gd name="connsiteY77" fmla="*/ 505183 h 554710"/>
                  <a:gd name="connsiteX78" fmla="*/ 134756 w 557138"/>
                  <a:gd name="connsiteY78" fmla="*/ 522283 h 554710"/>
                  <a:gd name="connsiteX79" fmla="*/ 143761 w 557138"/>
                  <a:gd name="connsiteY79" fmla="*/ 494547 h 554710"/>
                  <a:gd name="connsiteX80" fmla="*/ 533580 w 557138"/>
                  <a:gd name="connsiteY80" fmla="*/ 285905 h 554710"/>
                  <a:gd name="connsiteX81" fmla="*/ 542584 w 557138"/>
                  <a:gd name="connsiteY81" fmla="*/ 313641 h 554710"/>
                  <a:gd name="connsiteX82" fmla="*/ 519025 w 557138"/>
                  <a:gd name="connsiteY82" fmla="*/ 296332 h 554710"/>
                  <a:gd name="connsiteX83" fmla="*/ 495153 w 557138"/>
                  <a:gd name="connsiteY83" fmla="*/ 313641 h 554710"/>
                  <a:gd name="connsiteX84" fmla="*/ 504157 w 557138"/>
                  <a:gd name="connsiteY84" fmla="*/ 285905 h 554710"/>
                  <a:gd name="connsiteX85" fmla="*/ 480494 w 557138"/>
                  <a:gd name="connsiteY85" fmla="*/ 268597 h 554710"/>
                  <a:gd name="connsiteX86" fmla="*/ 510649 w 557138"/>
                  <a:gd name="connsiteY86" fmla="*/ 268597 h 554710"/>
                  <a:gd name="connsiteX87" fmla="*/ 519654 w 557138"/>
                  <a:gd name="connsiteY87" fmla="*/ 240861 h 554710"/>
                  <a:gd name="connsiteX88" fmla="*/ 528658 w 557138"/>
                  <a:gd name="connsiteY88" fmla="*/ 268597 h 554710"/>
                  <a:gd name="connsiteX89" fmla="*/ 557138 w 557138"/>
                  <a:gd name="connsiteY89" fmla="*/ 268597 h 554710"/>
                  <a:gd name="connsiteX90" fmla="*/ 533580 w 557138"/>
                  <a:gd name="connsiteY90" fmla="*/ 285905 h 554710"/>
                  <a:gd name="connsiteX91" fmla="*/ 384269 w 557138"/>
                  <a:gd name="connsiteY91" fmla="*/ 76950 h 554710"/>
                  <a:gd name="connsiteX92" fmla="*/ 360711 w 557138"/>
                  <a:gd name="connsiteY92" fmla="*/ 59955 h 554710"/>
                  <a:gd name="connsiteX93" fmla="*/ 389819 w 557138"/>
                  <a:gd name="connsiteY93" fmla="*/ 59955 h 554710"/>
                  <a:gd name="connsiteX94" fmla="*/ 398823 w 557138"/>
                  <a:gd name="connsiteY94" fmla="*/ 32219 h 554710"/>
                  <a:gd name="connsiteX95" fmla="*/ 407828 w 557138"/>
                  <a:gd name="connsiteY95" fmla="*/ 59955 h 554710"/>
                  <a:gd name="connsiteX96" fmla="*/ 436936 w 557138"/>
                  <a:gd name="connsiteY96" fmla="*/ 59955 h 554710"/>
                  <a:gd name="connsiteX97" fmla="*/ 413378 w 557138"/>
                  <a:gd name="connsiteY97" fmla="*/ 76950 h 554710"/>
                  <a:gd name="connsiteX98" fmla="*/ 422382 w 557138"/>
                  <a:gd name="connsiteY98" fmla="*/ 104686 h 554710"/>
                  <a:gd name="connsiteX99" fmla="*/ 398823 w 557138"/>
                  <a:gd name="connsiteY99" fmla="*/ 87690 h 554710"/>
                  <a:gd name="connsiteX100" fmla="*/ 375265 w 557138"/>
                  <a:gd name="connsiteY100" fmla="*/ 104790 h 554710"/>
                  <a:gd name="connsiteX101" fmla="*/ 384269 w 557138"/>
                  <a:gd name="connsiteY101" fmla="*/ 77055 h 554710"/>
                  <a:gd name="connsiteX102" fmla="*/ 384269 w 557138"/>
                  <a:gd name="connsiteY102" fmla="*/ 77055 h 554710"/>
                  <a:gd name="connsiteX103" fmla="*/ 477143 w 557138"/>
                  <a:gd name="connsiteY103" fmla="*/ 147853 h 554710"/>
                  <a:gd name="connsiteX104" fmla="*/ 486253 w 557138"/>
                  <a:gd name="connsiteY104" fmla="*/ 120118 h 554710"/>
                  <a:gd name="connsiteX105" fmla="*/ 495257 w 557138"/>
                  <a:gd name="connsiteY105" fmla="*/ 147853 h 554710"/>
                  <a:gd name="connsiteX106" fmla="*/ 524366 w 557138"/>
                  <a:gd name="connsiteY106" fmla="*/ 147853 h 554710"/>
                  <a:gd name="connsiteX107" fmla="*/ 501435 w 557138"/>
                  <a:gd name="connsiteY107" fmla="*/ 165266 h 554710"/>
                  <a:gd name="connsiteX108" fmla="*/ 510440 w 557138"/>
                  <a:gd name="connsiteY108" fmla="*/ 193002 h 554710"/>
                  <a:gd name="connsiteX109" fmla="*/ 486881 w 557138"/>
                  <a:gd name="connsiteY109" fmla="*/ 175693 h 554710"/>
                  <a:gd name="connsiteX110" fmla="*/ 463217 w 557138"/>
                  <a:gd name="connsiteY110" fmla="*/ 193002 h 554710"/>
                  <a:gd name="connsiteX111" fmla="*/ 472222 w 557138"/>
                  <a:gd name="connsiteY111" fmla="*/ 165266 h 554710"/>
                  <a:gd name="connsiteX112" fmla="*/ 448873 w 557138"/>
                  <a:gd name="connsiteY112" fmla="*/ 147958 h 554710"/>
                  <a:gd name="connsiteX113" fmla="*/ 477143 w 557138"/>
                  <a:gd name="connsiteY113" fmla="*/ 147958 h 554710"/>
                  <a:gd name="connsiteX114" fmla="*/ 495257 w 557138"/>
                  <a:gd name="connsiteY114" fmla="*/ 388818 h 554710"/>
                  <a:gd name="connsiteX115" fmla="*/ 524366 w 557138"/>
                  <a:gd name="connsiteY115" fmla="*/ 388818 h 554710"/>
                  <a:gd name="connsiteX116" fmla="*/ 501435 w 557138"/>
                  <a:gd name="connsiteY116" fmla="*/ 406127 h 554710"/>
                  <a:gd name="connsiteX117" fmla="*/ 510440 w 557138"/>
                  <a:gd name="connsiteY117" fmla="*/ 433863 h 554710"/>
                  <a:gd name="connsiteX118" fmla="*/ 486881 w 557138"/>
                  <a:gd name="connsiteY118" fmla="*/ 416763 h 554710"/>
                  <a:gd name="connsiteX119" fmla="*/ 463217 w 557138"/>
                  <a:gd name="connsiteY119" fmla="*/ 433863 h 554710"/>
                  <a:gd name="connsiteX120" fmla="*/ 472222 w 557138"/>
                  <a:gd name="connsiteY120" fmla="*/ 406127 h 554710"/>
                  <a:gd name="connsiteX121" fmla="*/ 448873 w 557138"/>
                  <a:gd name="connsiteY121" fmla="*/ 388818 h 554710"/>
                  <a:gd name="connsiteX122" fmla="*/ 477981 w 557138"/>
                  <a:gd name="connsiteY122" fmla="*/ 388818 h 554710"/>
                  <a:gd name="connsiteX123" fmla="*/ 487090 w 557138"/>
                  <a:gd name="connsiteY123" fmla="*/ 361083 h 554710"/>
                  <a:gd name="connsiteX124" fmla="*/ 496095 w 557138"/>
                  <a:gd name="connsiteY124" fmla="*/ 388818 h 554710"/>
                  <a:gd name="connsiteX125" fmla="*/ 495362 w 557138"/>
                  <a:gd name="connsiteY125" fmla="*/ 388818 h 554710"/>
                  <a:gd name="connsiteX126" fmla="*/ 436936 w 557138"/>
                  <a:gd name="connsiteY126" fmla="*/ 477239 h 554710"/>
                  <a:gd name="connsiteX127" fmla="*/ 413378 w 557138"/>
                  <a:gd name="connsiteY127" fmla="*/ 494234 h 554710"/>
                  <a:gd name="connsiteX128" fmla="*/ 422382 w 557138"/>
                  <a:gd name="connsiteY128" fmla="*/ 521970 h 554710"/>
                  <a:gd name="connsiteX129" fmla="*/ 398823 w 557138"/>
                  <a:gd name="connsiteY129" fmla="*/ 504870 h 554710"/>
                  <a:gd name="connsiteX130" fmla="*/ 375265 w 557138"/>
                  <a:gd name="connsiteY130" fmla="*/ 521970 h 554710"/>
                  <a:gd name="connsiteX131" fmla="*/ 384269 w 557138"/>
                  <a:gd name="connsiteY131" fmla="*/ 494234 h 554710"/>
                  <a:gd name="connsiteX132" fmla="*/ 360711 w 557138"/>
                  <a:gd name="connsiteY132" fmla="*/ 477239 h 554710"/>
                  <a:gd name="connsiteX133" fmla="*/ 389819 w 557138"/>
                  <a:gd name="connsiteY133" fmla="*/ 477239 h 554710"/>
                  <a:gd name="connsiteX134" fmla="*/ 398823 w 557138"/>
                  <a:gd name="connsiteY134" fmla="*/ 449503 h 554710"/>
                  <a:gd name="connsiteX135" fmla="*/ 407828 w 557138"/>
                  <a:gd name="connsiteY135" fmla="*/ 477239 h 554710"/>
                  <a:gd name="connsiteX136" fmla="*/ 436936 w 557138"/>
                  <a:gd name="connsiteY136" fmla="*/ 477239 h 5547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</a:cxnLst>
                <a:rect l="l" t="t" r="r" b="b"/>
                <a:pathLst>
                  <a:path w="557138" h="554710">
                    <a:moveTo>
                      <a:pt x="264067" y="44836"/>
                    </a:moveTo>
                    <a:lnTo>
                      <a:pt x="240509" y="27736"/>
                    </a:lnTo>
                    <a:lnTo>
                      <a:pt x="269617" y="27736"/>
                    </a:lnTo>
                    <a:lnTo>
                      <a:pt x="278622" y="0"/>
                    </a:lnTo>
                    <a:lnTo>
                      <a:pt x="287626" y="27736"/>
                    </a:lnTo>
                    <a:lnTo>
                      <a:pt x="316734" y="27736"/>
                    </a:lnTo>
                    <a:lnTo>
                      <a:pt x="293176" y="44836"/>
                    </a:lnTo>
                    <a:lnTo>
                      <a:pt x="302180" y="72780"/>
                    </a:lnTo>
                    <a:lnTo>
                      <a:pt x="278622" y="55471"/>
                    </a:lnTo>
                    <a:lnTo>
                      <a:pt x="255063" y="72780"/>
                    </a:lnTo>
                    <a:lnTo>
                      <a:pt x="264067" y="44836"/>
                    </a:lnTo>
                    <a:lnTo>
                      <a:pt x="264067" y="44836"/>
                    </a:lnTo>
                    <a:close/>
                    <a:moveTo>
                      <a:pt x="293176" y="526975"/>
                    </a:moveTo>
                    <a:lnTo>
                      <a:pt x="302180" y="554710"/>
                    </a:lnTo>
                    <a:lnTo>
                      <a:pt x="278622" y="537610"/>
                    </a:lnTo>
                    <a:lnTo>
                      <a:pt x="255063" y="554710"/>
                    </a:lnTo>
                    <a:lnTo>
                      <a:pt x="264067" y="526975"/>
                    </a:lnTo>
                    <a:lnTo>
                      <a:pt x="240509" y="509875"/>
                    </a:lnTo>
                    <a:lnTo>
                      <a:pt x="269617" y="509875"/>
                    </a:lnTo>
                    <a:lnTo>
                      <a:pt x="278622" y="481931"/>
                    </a:lnTo>
                    <a:lnTo>
                      <a:pt x="287626" y="509875"/>
                    </a:lnTo>
                    <a:lnTo>
                      <a:pt x="316734" y="509875"/>
                    </a:lnTo>
                    <a:lnTo>
                      <a:pt x="293176" y="526975"/>
                    </a:lnTo>
                    <a:close/>
                    <a:moveTo>
                      <a:pt x="38113" y="295811"/>
                    </a:moveTo>
                    <a:lnTo>
                      <a:pt x="14554" y="313119"/>
                    </a:lnTo>
                    <a:lnTo>
                      <a:pt x="23559" y="285384"/>
                    </a:lnTo>
                    <a:lnTo>
                      <a:pt x="0" y="268701"/>
                    </a:lnTo>
                    <a:lnTo>
                      <a:pt x="29108" y="268701"/>
                    </a:lnTo>
                    <a:lnTo>
                      <a:pt x="38113" y="240965"/>
                    </a:lnTo>
                    <a:lnTo>
                      <a:pt x="47118" y="268701"/>
                    </a:lnTo>
                    <a:lnTo>
                      <a:pt x="76330" y="268701"/>
                    </a:lnTo>
                    <a:lnTo>
                      <a:pt x="52667" y="286009"/>
                    </a:lnTo>
                    <a:lnTo>
                      <a:pt x="61672" y="313745"/>
                    </a:lnTo>
                    <a:lnTo>
                      <a:pt x="38113" y="296436"/>
                    </a:lnTo>
                    <a:lnTo>
                      <a:pt x="38113" y="295811"/>
                    </a:lnTo>
                    <a:close/>
                    <a:moveTo>
                      <a:pt x="172869" y="76950"/>
                    </a:moveTo>
                    <a:lnTo>
                      <a:pt x="181874" y="104686"/>
                    </a:lnTo>
                    <a:lnTo>
                      <a:pt x="158315" y="87690"/>
                    </a:lnTo>
                    <a:lnTo>
                      <a:pt x="134756" y="104790"/>
                    </a:lnTo>
                    <a:lnTo>
                      <a:pt x="143761" y="77055"/>
                    </a:lnTo>
                    <a:lnTo>
                      <a:pt x="120202" y="59955"/>
                    </a:lnTo>
                    <a:lnTo>
                      <a:pt x="149310" y="59955"/>
                    </a:lnTo>
                    <a:lnTo>
                      <a:pt x="158315" y="32219"/>
                    </a:lnTo>
                    <a:lnTo>
                      <a:pt x="167319" y="59955"/>
                    </a:lnTo>
                    <a:lnTo>
                      <a:pt x="196428" y="59955"/>
                    </a:lnTo>
                    <a:lnTo>
                      <a:pt x="172869" y="76950"/>
                    </a:lnTo>
                    <a:close/>
                    <a:moveTo>
                      <a:pt x="61881" y="148166"/>
                    </a:moveTo>
                    <a:lnTo>
                      <a:pt x="70886" y="120431"/>
                    </a:lnTo>
                    <a:lnTo>
                      <a:pt x="79995" y="148166"/>
                    </a:lnTo>
                    <a:lnTo>
                      <a:pt x="108266" y="148166"/>
                    </a:lnTo>
                    <a:lnTo>
                      <a:pt x="84707" y="165475"/>
                    </a:lnTo>
                    <a:lnTo>
                      <a:pt x="93711" y="193210"/>
                    </a:lnTo>
                    <a:lnTo>
                      <a:pt x="70048" y="175902"/>
                    </a:lnTo>
                    <a:lnTo>
                      <a:pt x="46384" y="193210"/>
                    </a:lnTo>
                    <a:lnTo>
                      <a:pt x="55389" y="165475"/>
                    </a:lnTo>
                    <a:lnTo>
                      <a:pt x="31830" y="148166"/>
                    </a:lnTo>
                    <a:lnTo>
                      <a:pt x="61881" y="148166"/>
                    </a:lnTo>
                    <a:close/>
                    <a:moveTo>
                      <a:pt x="32145" y="389131"/>
                    </a:moveTo>
                    <a:lnTo>
                      <a:pt x="61881" y="389131"/>
                    </a:lnTo>
                    <a:lnTo>
                      <a:pt x="70886" y="361396"/>
                    </a:lnTo>
                    <a:lnTo>
                      <a:pt x="79995" y="389131"/>
                    </a:lnTo>
                    <a:lnTo>
                      <a:pt x="108266" y="389131"/>
                    </a:lnTo>
                    <a:lnTo>
                      <a:pt x="84707" y="406440"/>
                    </a:lnTo>
                    <a:lnTo>
                      <a:pt x="93711" y="434176"/>
                    </a:lnTo>
                    <a:lnTo>
                      <a:pt x="70048" y="417075"/>
                    </a:lnTo>
                    <a:lnTo>
                      <a:pt x="46384" y="434176"/>
                    </a:lnTo>
                    <a:lnTo>
                      <a:pt x="55389" y="406440"/>
                    </a:lnTo>
                    <a:lnTo>
                      <a:pt x="31830" y="389131"/>
                    </a:lnTo>
                    <a:lnTo>
                      <a:pt x="32145" y="389131"/>
                    </a:lnTo>
                    <a:close/>
                    <a:moveTo>
                      <a:pt x="143761" y="494547"/>
                    </a:moveTo>
                    <a:lnTo>
                      <a:pt x="120202" y="477551"/>
                    </a:lnTo>
                    <a:lnTo>
                      <a:pt x="149310" y="477551"/>
                    </a:lnTo>
                    <a:lnTo>
                      <a:pt x="158315" y="449816"/>
                    </a:lnTo>
                    <a:lnTo>
                      <a:pt x="167319" y="477551"/>
                    </a:lnTo>
                    <a:lnTo>
                      <a:pt x="196428" y="477551"/>
                    </a:lnTo>
                    <a:lnTo>
                      <a:pt x="172869" y="494547"/>
                    </a:lnTo>
                    <a:lnTo>
                      <a:pt x="181874" y="522283"/>
                    </a:lnTo>
                    <a:lnTo>
                      <a:pt x="158315" y="505183"/>
                    </a:lnTo>
                    <a:lnTo>
                      <a:pt x="134756" y="522283"/>
                    </a:lnTo>
                    <a:lnTo>
                      <a:pt x="143761" y="494547"/>
                    </a:lnTo>
                    <a:close/>
                    <a:moveTo>
                      <a:pt x="533580" y="285905"/>
                    </a:moveTo>
                    <a:lnTo>
                      <a:pt x="542584" y="313641"/>
                    </a:lnTo>
                    <a:lnTo>
                      <a:pt x="519025" y="296332"/>
                    </a:lnTo>
                    <a:lnTo>
                      <a:pt x="495153" y="313641"/>
                    </a:lnTo>
                    <a:lnTo>
                      <a:pt x="504157" y="285905"/>
                    </a:lnTo>
                    <a:lnTo>
                      <a:pt x="480494" y="268597"/>
                    </a:lnTo>
                    <a:lnTo>
                      <a:pt x="510649" y="268597"/>
                    </a:lnTo>
                    <a:lnTo>
                      <a:pt x="519654" y="240861"/>
                    </a:lnTo>
                    <a:lnTo>
                      <a:pt x="528658" y="268597"/>
                    </a:lnTo>
                    <a:lnTo>
                      <a:pt x="557138" y="268597"/>
                    </a:lnTo>
                    <a:lnTo>
                      <a:pt x="533580" y="285905"/>
                    </a:lnTo>
                    <a:close/>
                    <a:moveTo>
                      <a:pt x="384269" y="76950"/>
                    </a:moveTo>
                    <a:lnTo>
                      <a:pt x="360711" y="59955"/>
                    </a:lnTo>
                    <a:lnTo>
                      <a:pt x="389819" y="59955"/>
                    </a:lnTo>
                    <a:lnTo>
                      <a:pt x="398823" y="32219"/>
                    </a:lnTo>
                    <a:lnTo>
                      <a:pt x="407828" y="59955"/>
                    </a:lnTo>
                    <a:lnTo>
                      <a:pt x="436936" y="59955"/>
                    </a:lnTo>
                    <a:lnTo>
                      <a:pt x="413378" y="76950"/>
                    </a:lnTo>
                    <a:lnTo>
                      <a:pt x="422382" y="104686"/>
                    </a:lnTo>
                    <a:lnTo>
                      <a:pt x="398823" y="87690"/>
                    </a:lnTo>
                    <a:lnTo>
                      <a:pt x="375265" y="104790"/>
                    </a:lnTo>
                    <a:lnTo>
                      <a:pt x="384269" y="77055"/>
                    </a:lnTo>
                    <a:lnTo>
                      <a:pt x="384269" y="77055"/>
                    </a:lnTo>
                    <a:close/>
                    <a:moveTo>
                      <a:pt x="477143" y="147853"/>
                    </a:moveTo>
                    <a:lnTo>
                      <a:pt x="486253" y="120118"/>
                    </a:lnTo>
                    <a:lnTo>
                      <a:pt x="495257" y="147853"/>
                    </a:lnTo>
                    <a:lnTo>
                      <a:pt x="524366" y="147853"/>
                    </a:lnTo>
                    <a:lnTo>
                      <a:pt x="501435" y="165266"/>
                    </a:lnTo>
                    <a:lnTo>
                      <a:pt x="510440" y="193002"/>
                    </a:lnTo>
                    <a:lnTo>
                      <a:pt x="486881" y="175693"/>
                    </a:lnTo>
                    <a:lnTo>
                      <a:pt x="463217" y="193002"/>
                    </a:lnTo>
                    <a:lnTo>
                      <a:pt x="472222" y="165266"/>
                    </a:lnTo>
                    <a:lnTo>
                      <a:pt x="448873" y="147958"/>
                    </a:lnTo>
                    <a:lnTo>
                      <a:pt x="477143" y="147958"/>
                    </a:lnTo>
                    <a:close/>
                    <a:moveTo>
                      <a:pt x="495257" y="388818"/>
                    </a:moveTo>
                    <a:lnTo>
                      <a:pt x="524366" y="388818"/>
                    </a:lnTo>
                    <a:lnTo>
                      <a:pt x="501435" y="406127"/>
                    </a:lnTo>
                    <a:lnTo>
                      <a:pt x="510440" y="433863"/>
                    </a:lnTo>
                    <a:lnTo>
                      <a:pt x="486881" y="416763"/>
                    </a:lnTo>
                    <a:lnTo>
                      <a:pt x="463217" y="433863"/>
                    </a:lnTo>
                    <a:lnTo>
                      <a:pt x="472222" y="406127"/>
                    </a:lnTo>
                    <a:lnTo>
                      <a:pt x="448873" y="388818"/>
                    </a:lnTo>
                    <a:lnTo>
                      <a:pt x="477981" y="388818"/>
                    </a:lnTo>
                    <a:lnTo>
                      <a:pt x="487090" y="361083"/>
                    </a:lnTo>
                    <a:lnTo>
                      <a:pt x="496095" y="388818"/>
                    </a:lnTo>
                    <a:lnTo>
                      <a:pt x="495362" y="388818"/>
                    </a:lnTo>
                    <a:close/>
                    <a:moveTo>
                      <a:pt x="436936" y="477239"/>
                    </a:moveTo>
                    <a:lnTo>
                      <a:pt x="413378" y="494234"/>
                    </a:lnTo>
                    <a:lnTo>
                      <a:pt x="422382" y="521970"/>
                    </a:lnTo>
                    <a:lnTo>
                      <a:pt x="398823" y="504870"/>
                    </a:lnTo>
                    <a:lnTo>
                      <a:pt x="375265" y="521970"/>
                    </a:lnTo>
                    <a:lnTo>
                      <a:pt x="384269" y="494234"/>
                    </a:lnTo>
                    <a:lnTo>
                      <a:pt x="360711" y="477239"/>
                    </a:lnTo>
                    <a:lnTo>
                      <a:pt x="389819" y="477239"/>
                    </a:lnTo>
                    <a:lnTo>
                      <a:pt x="398823" y="449503"/>
                    </a:lnTo>
                    <a:lnTo>
                      <a:pt x="407828" y="477239"/>
                    </a:lnTo>
                    <a:lnTo>
                      <a:pt x="436936" y="477239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</p:grpSp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id="{317CF0A6-3256-32E6-ABD1-69DC4A1C01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6000" y="1625133"/>
            <a:ext cx="10980000" cy="961040"/>
          </a:xfrm>
          <a:prstGeom prst="rect">
            <a:avLst/>
          </a:prstGeom>
        </p:spPr>
        <p:txBody>
          <a:bodyPr lIns="0" anchor="ctr"/>
          <a:lstStyle>
            <a:lvl1pPr>
              <a:defRPr b="1">
                <a:solidFill>
                  <a:srgbClr val="006BA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GB"/>
              <a:t>Click to add title</a:t>
            </a:r>
            <a:endParaRPr lang="en-GR"/>
          </a:p>
        </p:txBody>
      </p: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id="{B261257F-BE2F-8895-0399-EDBD614DAB80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06000" y="2711249"/>
            <a:ext cx="5209914" cy="3191770"/>
          </a:xfrm>
          <a:prstGeom prst="rect">
            <a:avLst/>
          </a:prstGeom>
        </p:spPr>
        <p:txBody>
          <a:bodyPr lIns="36000" rIns="3600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/>
              <a:t>Add text and resize text box after background image is added</a:t>
            </a:r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601613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Curve Top Right with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F9FE140-6688-0E91-85AD-43EDD2171187}"/>
              </a:ext>
            </a:extLst>
          </p:cNvPr>
          <p:cNvGrpSpPr/>
          <p:nvPr userDrawn="1"/>
        </p:nvGrpSpPr>
        <p:grpSpPr>
          <a:xfrm flipV="1">
            <a:off x="7041777" y="0"/>
            <a:ext cx="5150223" cy="1414197"/>
            <a:chOff x="7041778" y="5443804"/>
            <a:chExt cx="5150223" cy="1414197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337AE3A8-F078-F5F3-90EC-BEF0DA6AF3F1}"/>
                </a:ext>
              </a:extLst>
            </p:cNvPr>
            <p:cNvSpPr/>
            <p:nvPr userDrawn="1"/>
          </p:nvSpPr>
          <p:spPr>
            <a:xfrm>
              <a:off x="7041778" y="5443804"/>
              <a:ext cx="5150223" cy="1414196"/>
            </a:xfrm>
            <a:custGeom>
              <a:avLst/>
              <a:gdLst>
                <a:gd name="connsiteX0" fmla="*/ 4533196 w 5150223"/>
                <a:gd name="connsiteY0" fmla="*/ 0 h 1414196"/>
                <a:gd name="connsiteX1" fmla="*/ 4903016 w 5150223"/>
                <a:gd name="connsiteY1" fmla="*/ 5201 h 1414196"/>
                <a:gd name="connsiteX2" fmla="*/ 5150223 w 5150223"/>
                <a:gd name="connsiteY2" fmla="*/ 15040 h 1414196"/>
                <a:gd name="connsiteX3" fmla="*/ 5150223 w 5150223"/>
                <a:gd name="connsiteY3" fmla="*/ 103601 h 1414196"/>
                <a:gd name="connsiteX4" fmla="*/ 4926855 w 5150223"/>
                <a:gd name="connsiteY4" fmla="*/ 94495 h 1414196"/>
                <a:gd name="connsiteX5" fmla="*/ 2895915 w 5150223"/>
                <a:gd name="connsiteY5" fmla="*/ 250871 h 1414196"/>
                <a:gd name="connsiteX6" fmla="*/ 1587200 w 5150223"/>
                <a:gd name="connsiteY6" fmla="*/ 811942 h 1414196"/>
                <a:gd name="connsiteX7" fmla="*/ 420801 w 5150223"/>
                <a:gd name="connsiteY7" fmla="*/ 1369715 h 1414196"/>
                <a:gd name="connsiteX8" fmla="*/ 289354 w 5150223"/>
                <a:gd name="connsiteY8" fmla="*/ 1414196 h 1414196"/>
                <a:gd name="connsiteX9" fmla="*/ 0 w 5150223"/>
                <a:gd name="connsiteY9" fmla="*/ 1414196 h 1414196"/>
                <a:gd name="connsiteX10" fmla="*/ 81233 w 5150223"/>
                <a:gd name="connsiteY10" fmla="*/ 1391031 h 1414196"/>
                <a:gd name="connsiteX11" fmla="*/ 1543643 w 5150223"/>
                <a:gd name="connsiteY11" fmla="*/ 734783 h 1414196"/>
                <a:gd name="connsiteX12" fmla="*/ 4533196 w 5150223"/>
                <a:gd name="connsiteY12" fmla="*/ 0 h 1414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150223" h="1414196">
                  <a:moveTo>
                    <a:pt x="4533196" y="0"/>
                  </a:moveTo>
                  <a:cubicBezTo>
                    <a:pt x="4651147" y="0"/>
                    <a:pt x="4774254" y="1695"/>
                    <a:pt x="4903016" y="5201"/>
                  </a:cubicBezTo>
                  <a:lnTo>
                    <a:pt x="5150223" y="15040"/>
                  </a:lnTo>
                  <a:lnTo>
                    <a:pt x="5150223" y="103601"/>
                  </a:lnTo>
                  <a:lnTo>
                    <a:pt x="4926855" y="94495"/>
                  </a:lnTo>
                  <a:cubicBezTo>
                    <a:pt x="4079577" y="69564"/>
                    <a:pt x="3427662" y="120222"/>
                    <a:pt x="2895915" y="250871"/>
                  </a:cubicBezTo>
                  <a:cubicBezTo>
                    <a:pt x="2350294" y="384961"/>
                    <a:pt x="1979637" y="592351"/>
                    <a:pt x="1587200" y="811942"/>
                  </a:cubicBezTo>
                  <a:cubicBezTo>
                    <a:pt x="1263072" y="993305"/>
                    <a:pt x="911866" y="1189819"/>
                    <a:pt x="420801" y="1369715"/>
                  </a:cubicBezTo>
                  <a:lnTo>
                    <a:pt x="289354" y="1414196"/>
                  </a:lnTo>
                  <a:lnTo>
                    <a:pt x="0" y="1414196"/>
                  </a:lnTo>
                  <a:lnTo>
                    <a:pt x="81233" y="1391031"/>
                  </a:lnTo>
                  <a:cubicBezTo>
                    <a:pt x="735441" y="1187003"/>
                    <a:pt x="1158772" y="950072"/>
                    <a:pt x="1543643" y="734783"/>
                  </a:cubicBezTo>
                  <a:cubicBezTo>
                    <a:pt x="2241610" y="343983"/>
                    <a:pt x="2856651" y="0"/>
                    <a:pt x="4533196" y="0"/>
                  </a:cubicBezTo>
                  <a:close/>
                </a:path>
              </a:pathLst>
            </a:custGeom>
            <a:gradFill>
              <a:gsLst>
                <a:gs pos="0">
                  <a:srgbClr val="64B4E6"/>
                </a:gs>
                <a:gs pos="16000">
                  <a:srgbClr val="499BC9"/>
                </a:gs>
                <a:gs pos="40000">
                  <a:srgbClr val="297EA8"/>
                </a:gs>
                <a:gs pos="62000">
                  <a:srgbClr val="12698F"/>
                </a:gs>
                <a:gs pos="83000">
                  <a:srgbClr val="045C81"/>
                </a:gs>
                <a:gs pos="100000">
                  <a:srgbClr val="00587C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R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F6D6D72A-1B11-E07C-E773-E9F77CC3830D}"/>
                </a:ext>
              </a:extLst>
            </p:cNvPr>
            <p:cNvSpPr/>
            <p:nvPr userDrawn="1"/>
          </p:nvSpPr>
          <p:spPr>
            <a:xfrm>
              <a:off x="7329874" y="5532104"/>
              <a:ext cx="4862126" cy="1325897"/>
            </a:xfrm>
            <a:custGeom>
              <a:avLst/>
              <a:gdLst>
                <a:gd name="connsiteX0" fmla="*/ 4202788 w 4862126"/>
                <a:gd name="connsiteY0" fmla="*/ 47 h 1325897"/>
                <a:gd name="connsiteX1" fmla="*/ 4533439 w 4862126"/>
                <a:gd name="connsiteY1" fmla="*/ 3434 h 1325897"/>
                <a:gd name="connsiteX2" fmla="*/ 4862126 w 4862126"/>
                <a:gd name="connsiteY2" fmla="*/ 14547 h 1325897"/>
                <a:gd name="connsiteX3" fmla="*/ 4862126 w 4862126"/>
                <a:gd name="connsiteY3" fmla="*/ 1325897 h 1325897"/>
                <a:gd name="connsiteX4" fmla="*/ 0 w 4862126"/>
                <a:gd name="connsiteY4" fmla="*/ 1325897 h 1325897"/>
                <a:gd name="connsiteX5" fmla="*/ 340982 w 4862126"/>
                <a:gd name="connsiteY5" fmla="*/ 1200828 h 1325897"/>
                <a:gd name="connsiteX6" fmla="*/ 1298999 w 4862126"/>
                <a:gd name="connsiteY6" fmla="*/ 723642 h 1325897"/>
                <a:gd name="connsiteX7" fmla="*/ 2607713 w 4862126"/>
                <a:gd name="connsiteY7" fmla="*/ 162571 h 1325897"/>
                <a:gd name="connsiteX8" fmla="*/ 2607713 w 4862126"/>
                <a:gd name="connsiteY8" fmla="*/ 162467 h 1325897"/>
                <a:gd name="connsiteX9" fmla="*/ 4202788 w 4862126"/>
                <a:gd name="connsiteY9" fmla="*/ 47 h 1325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62126" h="1325897">
                  <a:moveTo>
                    <a:pt x="4202788" y="47"/>
                  </a:moveTo>
                  <a:cubicBezTo>
                    <a:pt x="4309534" y="-252"/>
                    <a:pt x="4419687" y="881"/>
                    <a:pt x="4533439" y="3434"/>
                  </a:cubicBezTo>
                  <a:lnTo>
                    <a:pt x="4862126" y="14547"/>
                  </a:lnTo>
                  <a:lnTo>
                    <a:pt x="4862126" y="1325897"/>
                  </a:lnTo>
                  <a:lnTo>
                    <a:pt x="0" y="1325897"/>
                  </a:lnTo>
                  <a:lnTo>
                    <a:pt x="340982" y="1200828"/>
                  </a:lnTo>
                  <a:cubicBezTo>
                    <a:pt x="726580" y="1043877"/>
                    <a:pt x="1022655" y="878246"/>
                    <a:pt x="1298999" y="723642"/>
                  </a:cubicBezTo>
                  <a:cubicBezTo>
                    <a:pt x="1691435" y="504051"/>
                    <a:pt x="2062093" y="296661"/>
                    <a:pt x="2607713" y="162571"/>
                  </a:cubicBezTo>
                  <a:lnTo>
                    <a:pt x="2607713" y="162467"/>
                  </a:lnTo>
                  <a:cubicBezTo>
                    <a:pt x="3044493" y="55175"/>
                    <a:pt x="3562314" y="1841"/>
                    <a:pt x="4202788" y="4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R"/>
            </a:p>
          </p:txBody>
        </p:sp>
      </p:grp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36F7F39D-B3C2-DC88-C102-F4DD6D39FF0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2700"/>
            <a:ext cx="12192000" cy="6870700"/>
          </a:xfrm>
          <a:custGeom>
            <a:avLst/>
            <a:gdLst>
              <a:gd name="connsiteX0" fmla="*/ 0 w 12192000"/>
              <a:gd name="connsiteY0" fmla="*/ 0 h 6870700"/>
              <a:gd name="connsiteX1" fmla="*/ 7023254 w 12192000"/>
              <a:gd name="connsiteY1" fmla="*/ 0 h 6870700"/>
              <a:gd name="connsiteX2" fmla="*/ 7211591 w 12192000"/>
              <a:gd name="connsiteY2" fmla="*/ 57618 h 6870700"/>
              <a:gd name="connsiteX3" fmla="*/ 8577121 w 12192000"/>
              <a:gd name="connsiteY3" fmla="*/ 682867 h 6870700"/>
              <a:gd name="connsiteX4" fmla="*/ 11566779 w 12192000"/>
              <a:gd name="connsiteY4" fmla="*/ 1417545 h 6870700"/>
              <a:gd name="connsiteX5" fmla="*/ 11875255 w 12192000"/>
              <a:gd name="connsiteY5" fmla="*/ 1413883 h 6870700"/>
              <a:gd name="connsiteX6" fmla="*/ 12192000 w 12192000"/>
              <a:gd name="connsiteY6" fmla="*/ 1403156 h 6870700"/>
              <a:gd name="connsiteX7" fmla="*/ 12192000 w 12192000"/>
              <a:gd name="connsiteY7" fmla="*/ 6870700 h 6870700"/>
              <a:gd name="connsiteX8" fmla="*/ 0 w 12192000"/>
              <a:gd name="connsiteY8" fmla="*/ 6870700 h 687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6870700">
                <a:moveTo>
                  <a:pt x="0" y="0"/>
                </a:moveTo>
                <a:lnTo>
                  <a:pt x="7023254" y="0"/>
                </a:lnTo>
                <a:lnTo>
                  <a:pt x="7211591" y="57618"/>
                </a:lnTo>
                <a:cubicBezTo>
                  <a:pt x="7811406" y="254392"/>
                  <a:pt x="8211660" y="478409"/>
                  <a:pt x="8577121" y="682867"/>
                </a:cubicBezTo>
                <a:cubicBezTo>
                  <a:pt x="9275298" y="1073562"/>
                  <a:pt x="9890234" y="1417545"/>
                  <a:pt x="11566779" y="1417545"/>
                </a:cubicBezTo>
                <a:cubicBezTo>
                  <a:pt x="11665831" y="1417545"/>
                  <a:pt x="11768573" y="1416346"/>
                  <a:pt x="11875255" y="1413883"/>
                </a:cubicBezTo>
                <a:lnTo>
                  <a:pt x="12192000" y="1403156"/>
                </a:lnTo>
                <a:lnTo>
                  <a:pt x="12192000" y="6870700"/>
                </a:lnTo>
                <a:lnTo>
                  <a:pt x="0" y="6870700"/>
                </a:ln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rgbClr val="64B4E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Click icon in the middle </a:t>
            </a:r>
            <a:b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add background image</a:t>
            </a:r>
            <a:endParaRPr lang="en-GR"/>
          </a:p>
        </p:txBody>
      </p:sp>
      <p:grpSp>
        <p:nvGrpSpPr>
          <p:cNvPr id="11" name="Graphic 9">
            <a:extLst>
              <a:ext uri="{FF2B5EF4-FFF2-40B4-BE49-F238E27FC236}">
                <a16:creationId xmlns:a16="http://schemas.microsoft.com/office/drawing/2014/main" id="{8173938A-99E5-66FE-2C51-EF93EED45669}"/>
              </a:ext>
            </a:extLst>
          </p:cNvPr>
          <p:cNvGrpSpPr/>
          <p:nvPr/>
        </p:nvGrpSpPr>
        <p:grpSpPr>
          <a:xfrm>
            <a:off x="9874974" y="211767"/>
            <a:ext cx="2103115" cy="739683"/>
            <a:chOff x="9874974" y="211767"/>
            <a:chExt cx="2103115" cy="739683"/>
          </a:xfrm>
        </p:grpSpPr>
        <p:grpSp>
          <p:nvGrpSpPr>
            <p:cNvPr id="12" name="Graphic 9">
              <a:extLst>
                <a:ext uri="{FF2B5EF4-FFF2-40B4-BE49-F238E27FC236}">
                  <a16:creationId xmlns:a16="http://schemas.microsoft.com/office/drawing/2014/main" id="{5597A445-8671-3ABF-1AC7-7EFFF93ABF71}"/>
                </a:ext>
              </a:extLst>
            </p:cNvPr>
            <p:cNvGrpSpPr/>
            <p:nvPr/>
          </p:nvGrpSpPr>
          <p:grpSpPr>
            <a:xfrm>
              <a:off x="9874974" y="211767"/>
              <a:ext cx="858794" cy="739683"/>
              <a:chOff x="9874974" y="211767"/>
              <a:chExt cx="858794" cy="739683"/>
            </a:xfrm>
          </p:grpSpPr>
          <p:grpSp>
            <p:nvGrpSpPr>
              <p:cNvPr id="14" name="Graphic 9">
                <a:extLst>
                  <a:ext uri="{FF2B5EF4-FFF2-40B4-BE49-F238E27FC236}">
                    <a16:creationId xmlns:a16="http://schemas.microsoft.com/office/drawing/2014/main" id="{5B33081A-A823-8B17-24A7-AF6732F3051B}"/>
                  </a:ext>
                </a:extLst>
              </p:cNvPr>
              <p:cNvGrpSpPr/>
              <p:nvPr/>
            </p:nvGrpSpPr>
            <p:grpSpPr>
              <a:xfrm>
                <a:off x="10086060" y="361497"/>
                <a:ext cx="647708" cy="426668"/>
                <a:chOff x="10086060" y="361497"/>
                <a:chExt cx="647708" cy="426668"/>
              </a:xfrm>
              <a:solidFill>
                <a:srgbClr val="003399"/>
              </a:solidFill>
            </p:grpSpPr>
            <p:sp>
              <p:nvSpPr>
                <p:cNvPr id="15" name="Freeform 14">
                  <a:extLst>
                    <a:ext uri="{FF2B5EF4-FFF2-40B4-BE49-F238E27FC236}">
                      <a16:creationId xmlns:a16="http://schemas.microsoft.com/office/drawing/2014/main" id="{E199B7F3-706E-C1A5-5F54-2CC206F6DF68}"/>
                    </a:ext>
                  </a:extLst>
                </p:cNvPr>
                <p:cNvSpPr/>
                <p:nvPr/>
              </p:nvSpPr>
              <p:spPr>
                <a:xfrm>
                  <a:off x="10086060" y="391944"/>
                  <a:ext cx="70780" cy="90922"/>
                </a:xfrm>
                <a:custGeom>
                  <a:avLst/>
                  <a:gdLst>
                    <a:gd name="connsiteX0" fmla="*/ 17590 w 70780"/>
                    <a:gd name="connsiteY0" fmla="*/ 44940 h 90922"/>
                    <a:gd name="connsiteX1" fmla="*/ 40730 w 70780"/>
                    <a:gd name="connsiteY1" fmla="*/ 72467 h 90922"/>
                    <a:gd name="connsiteX2" fmla="*/ 60729 w 70780"/>
                    <a:gd name="connsiteY2" fmla="*/ 61414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0 w 70780"/>
                    <a:gd name="connsiteY10" fmla="*/ 44940 h 90922"/>
                    <a:gd name="connsiteX11" fmla="*/ 49002 w 70780"/>
                    <a:gd name="connsiteY11" fmla="*/ 29404 h 90922"/>
                    <a:gd name="connsiteX12" fmla="*/ 34448 w 70780"/>
                    <a:gd name="connsiteY12" fmla="*/ 12512 h 90922"/>
                    <a:gd name="connsiteX13" fmla="*/ 16857 w 70780"/>
                    <a:gd name="connsiteY13" fmla="*/ 34617 h 90922"/>
                    <a:gd name="connsiteX14" fmla="*/ 49107 w 70780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0" y="44940"/>
                      </a:moveTo>
                      <a:cubicBezTo>
                        <a:pt x="20417" y="67983"/>
                        <a:pt x="32668" y="72467"/>
                        <a:pt x="40730" y="72467"/>
                      </a:cubicBezTo>
                      <a:cubicBezTo>
                        <a:pt x="49630" y="72467"/>
                        <a:pt x="56332" y="67149"/>
                        <a:pt x="60729" y="61414"/>
                      </a:cubicBezTo>
                      <a:cubicBezTo>
                        <a:pt x="63452" y="57556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0" y="44940"/>
                      </a:lnTo>
                      <a:close/>
                      <a:moveTo>
                        <a:pt x="49002" y="29404"/>
                      </a:moveTo>
                      <a:cubicBezTo>
                        <a:pt x="48374" y="18664"/>
                        <a:pt x="41777" y="12512"/>
                        <a:pt x="34448" y="12512"/>
                      </a:cubicBezTo>
                      <a:cubicBezTo>
                        <a:pt x="22826" y="12512"/>
                        <a:pt x="17695" y="23043"/>
                        <a:pt x="16857" y="34617"/>
                      </a:cubicBezTo>
                      <a:lnTo>
                        <a:pt x="49107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6" name="Freeform 15">
                  <a:extLst>
                    <a:ext uri="{FF2B5EF4-FFF2-40B4-BE49-F238E27FC236}">
                      <a16:creationId xmlns:a16="http://schemas.microsoft.com/office/drawing/2014/main" id="{04A71B2C-9877-E1F6-5AFB-A63065294B69}"/>
                    </a:ext>
                  </a:extLst>
                </p:cNvPr>
                <p:cNvSpPr/>
                <p:nvPr/>
              </p:nvSpPr>
              <p:spPr>
                <a:xfrm>
                  <a:off x="10165008" y="391840"/>
                  <a:ext cx="69524" cy="88837"/>
                </a:xfrm>
                <a:custGeom>
                  <a:avLst/>
                  <a:gdLst>
                    <a:gd name="connsiteX0" fmla="*/ 69420 w 69524"/>
                    <a:gd name="connsiteY0" fmla="*/ 85292 h 88837"/>
                    <a:gd name="connsiteX1" fmla="*/ 65755 w 69524"/>
                    <a:gd name="connsiteY1" fmla="*/ 88837 h 88837"/>
                    <a:gd name="connsiteX2" fmla="*/ 52353 w 69524"/>
                    <a:gd name="connsiteY2" fmla="*/ 88837 h 88837"/>
                    <a:gd name="connsiteX3" fmla="*/ 48688 w 69524"/>
                    <a:gd name="connsiteY3" fmla="*/ 84979 h 88837"/>
                    <a:gd name="connsiteX4" fmla="*/ 48688 w 69524"/>
                    <a:gd name="connsiteY4" fmla="*/ 28465 h 88837"/>
                    <a:gd name="connsiteX5" fmla="*/ 34239 w 69524"/>
                    <a:gd name="connsiteY5" fmla="*/ 11470 h 88837"/>
                    <a:gd name="connsiteX6" fmla="*/ 20837 w 69524"/>
                    <a:gd name="connsiteY6" fmla="*/ 25546 h 88837"/>
                    <a:gd name="connsiteX7" fmla="*/ 20837 w 69524"/>
                    <a:gd name="connsiteY7" fmla="*/ 84875 h 88837"/>
                    <a:gd name="connsiteX8" fmla="*/ 16858 w 69524"/>
                    <a:gd name="connsiteY8" fmla="*/ 88837 h 88837"/>
                    <a:gd name="connsiteX9" fmla="*/ 3560 w 69524"/>
                    <a:gd name="connsiteY9" fmla="*/ 88837 h 88837"/>
                    <a:gd name="connsiteX10" fmla="*/ 0 w 69524"/>
                    <a:gd name="connsiteY10" fmla="*/ 85292 h 88837"/>
                    <a:gd name="connsiteX11" fmla="*/ 0 w 69524"/>
                    <a:gd name="connsiteY11" fmla="*/ 19290 h 88837"/>
                    <a:gd name="connsiteX12" fmla="*/ 7853 w 69524"/>
                    <a:gd name="connsiteY12" fmla="*/ 5213 h 88837"/>
                    <a:gd name="connsiteX13" fmla="*/ 36228 w 69524"/>
                    <a:gd name="connsiteY13" fmla="*/ 0 h 88837"/>
                    <a:gd name="connsiteX14" fmla="*/ 61777 w 69524"/>
                    <a:gd name="connsiteY14" fmla="*/ 6569 h 88837"/>
                    <a:gd name="connsiteX15" fmla="*/ 69525 w 69524"/>
                    <a:gd name="connsiteY15" fmla="*/ 26484 h 88837"/>
                    <a:gd name="connsiteX16" fmla="*/ 69525 w 69524"/>
                    <a:gd name="connsiteY16" fmla="*/ 85292 h 88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9524" h="88837">
                      <a:moveTo>
                        <a:pt x="69420" y="85292"/>
                      </a:moveTo>
                      <a:cubicBezTo>
                        <a:pt x="69420" y="88316"/>
                        <a:pt x="68373" y="88837"/>
                        <a:pt x="65755" y="88837"/>
                      </a:cubicBezTo>
                      <a:lnTo>
                        <a:pt x="52353" y="88837"/>
                      </a:lnTo>
                      <a:cubicBezTo>
                        <a:pt x="49002" y="88837"/>
                        <a:pt x="48688" y="87482"/>
                        <a:pt x="48688" y="84979"/>
                      </a:cubicBezTo>
                      <a:lnTo>
                        <a:pt x="48688" y="28465"/>
                      </a:lnTo>
                      <a:cubicBezTo>
                        <a:pt x="48688" y="21792"/>
                        <a:pt x="48479" y="11470"/>
                        <a:pt x="34239" y="11470"/>
                      </a:cubicBezTo>
                      <a:cubicBezTo>
                        <a:pt x="20837" y="11470"/>
                        <a:pt x="20837" y="21688"/>
                        <a:pt x="20837" y="25546"/>
                      </a:cubicBezTo>
                      <a:lnTo>
                        <a:pt x="20837" y="84875"/>
                      </a:lnTo>
                      <a:cubicBezTo>
                        <a:pt x="20837" y="88211"/>
                        <a:pt x="19999" y="88837"/>
                        <a:pt x="16858" y="88837"/>
                      </a:cubicBezTo>
                      <a:lnTo>
                        <a:pt x="3560" y="88837"/>
                      </a:lnTo>
                      <a:cubicBezTo>
                        <a:pt x="838" y="88837"/>
                        <a:pt x="0" y="88211"/>
                        <a:pt x="0" y="85292"/>
                      </a:cubicBezTo>
                      <a:lnTo>
                        <a:pt x="0" y="19290"/>
                      </a:lnTo>
                      <a:cubicBezTo>
                        <a:pt x="0" y="12617"/>
                        <a:pt x="314" y="8759"/>
                        <a:pt x="7853" y="5213"/>
                      </a:cubicBezTo>
                      <a:cubicBezTo>
                        <a:pt x="16753" y="1251"/>
                        <a:pt x="26490" y="0"/>
                        <a:pt x="36228" y="0"/>
                      </a:cubicBezTo>
                      <a:cubicBezTo>
                        <a:pt x="52981" y="0"/>
                        <a:pt x="58845" y="4171"/>
                        <a:pt x="61777" y="6569"/>
                      </a:cubicBezTo>
                      <a:cubicBezTo>
                        <a:pt x="69315" y="12721"/>
                        <a:pt x="69525" y="20645"/>
                        <a:pt x="69525" y="26484"/>
                      </a:cubicBezTo>
                      <a:lnTo>
                        <a:pt x="69525" y="85292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7" name="Freeform 16">
                  <a:extLst>
                    <a:ext uri="{FF2B5EF4-FFF2-40B4-BE49-F238E27FC236}">
                      <a16:creationId xmlns:a16="http://schemas.microsoft.com/office/drawing/2014/main" id="{02DCCC0F-809E-211C-0478-EF0296574E4E}"/>
                    </a:ext>
                  </a:extLst>
                </p:cNvPr>
                <p:cNvSpPr/>
                <p:nvPr/>
              </p:nvSpPr>
              <p:spPr>
                <a:xfrm>
                  <a:off x="10238616" y="369839"/>
                  <a:ext cx="50363" cy="112923"/>
                </a:xfrm>
                <a:custGeom>
                  <a:avLst/>
                  <a:gdLst>
                    <a:gd name="connsiteX0" fmla="*/ 31516 w 50363"/>
                    <a:gd name="connsiteY0" fmla="*/ 33470 h 112923"/>
                    <a:gd name="connsiteX1" fmla="*/ 31516 w 50363"/>
                    <a:gd name="connsiteY1" fmla="*/ 85083 h 112923"/>
                    <a:gd name="connsiteX2" fmla="*/ 42929 w 50363"/>
                    <a:gd name="connsiteY2" fmla="*/ 101141 h 112923"/>
                    <a:gd name="connsiteX3" fmla="*/ 50364 w 50363"/>
                    <a:gd name="connsiteY3" fmla="*/ 105520 h 112923"/>
                    <a:gd name="connsiteX4" fmla="*/ 34239 w 50363"/>
                    <a:gd name="connsiteY4" fmla="*/ 112923 h 112923"/>
                    <a:gd name="connsiteX5" fmla="*/ 15915 w 50363"/>
                    <a:gd name="connsiteY5" fmla="*/ 105520 h 112923"/>
                    <a:gd name="connsiteX6" fmla="*/ 11099 w 50363"/>
                    <a:gd name="connsiteY6" fmla="*/ 88524 h 112923"/>
                    <a:gd name="connsiteX7" fmla="*/ 11099 w 50363"/>
                    <a:gd name="connsiteY7" fmla="*/ 33575 h 112923"/>
                    <a:gd name="connsiteX8" fmla="*/ 3037 w 50363"/>
                    <a:gd name="connsiteY8" fmla="*/ 33575 h 112923"/>
                    <a:gd name="connsiteX9" fmla="*/ 0 w 50363"/>
                    <a:gd name="connsiteY9" fmla="*/ 27006 h 112923"/>
                    <a:gd name="connsiteX10" fmla="*/ 2827 w 50363"/>
                    <a:gd name="connsiteY10" fmla="*/ 24295 h 112923"/>
                    <a:gd name="connsiteX11" fmla="*/ 11099 w 50363"/>
                    <a:gd name="connsiteY11" fmla="*/ 24295 h 112923"/>
                    <a:gd name="connsiteX12" fmla="*/ 11099 w 50363"/>
                    <a:gd name="connsiteY12" fmla="*/ 14910 h 112923"/>
                    <a:gd name="connsiteX13" fmla="*/ 14135 w 50363"/>
                    <a:gd name="connsiteY13" fmla="*/ 9071 h 112923"/>
                    <a:gd name="connsiteX14" fmla="*/ 26176 w 50363"/>
                    <a:gd name="connsiteY14" fmla="*/ 1356 h 112923"/>
                    <a:gd name="connsiteX15" fmla="*/ 29213 w 50363"/>
                    <a:gd name="connsiteY15" fmla="*/ 0 h 112923"/>
                    <a:gd name="connsiteX16" fmla="*/ 31516 w 50363"/>
                    <a:gd name="connsiteY16" fmla="*/ 4692 h 112923"/>
                    <a:gd name="connsiteX17" fmla="*/ 31516 w 50363"/>
                    <a:gd name="connsiteY17" fmla="*/ 24295 h 112923"/>
                    <a:gd name="connsiteX18" fmla="*/ 44291 w 50363"/>
                    <a:gd name="connsiteY18" fmla="*/ 24295 h 112923"/>
                    <a:gd name="connsiteX19" fmla="*/ 47432 w 50363"/>
                    <a:gd name="connsiteY19" fmla="*/ 26589 h 112923"/>
                    <a:gd name="connsiteX20" fmla="*/ 44605 w 50363"/>
                    <a:gd name="connsiteY20" fmla="*/ 33470 h 112923"/>
                    <a:gd name="connsiteX21" fmla="*/ 31516 w 50363"/>
                    <a:gd name="connsiteY21" fmla="*/ 33470 h 1129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50363" h="112923">
                      <a:moveTo>
                        <a:pt x="31516" y="33470"/>
                      </a:moveTo>
                      <a:lnTo>
                        <a:pt x="31516" y="85083"/>
                      </a:lnTo>
                      <a:cubicBezTo>
                        <a:pt x="31516" y="89984"/>
                        <a:pt x="31726" y="100619"/>
                        <a:pt x="42929" y="101141"/>
                      </a:cubicBezTo>
                      <a:cubicBezTo>
                        <a:pt x="47118" y="101141"/>
                        <a:pt x="50364" y="101141"/>
                        <a:pt x="50364" y="105520"/>
                      </a:cubicBezTo>
                      <a:cubicBezTo>
                        <a:pt x="50364" y="110212"/>
                        <a:pt x="40940" y="112923"/>
                        <a:pt x="34239" y="112923"/>
                      </a:cubicBezTo>
                      <a:cubicBezTo>
                        <a:pt x="25130" y="112923"/>
                        <a:pt x="19266" y="109587"/>
                        <a:pt x="15915" y="105520"/>
                      </a:cubicBezTo>
                      <a:cubicBezTo>
                        <a:pt x="11204" y="99785"/>
                        <a:pt x="11099" y="93842"/>
                        <a:pt x="11099" y="88524"/>
                      </a:cubicBezTo>
                      <a:lnTo>
                        <a:pt x="11099" y="33575"/>
                      </a:lnTo>
                      <a:lnTo>
                        <a:pt x="3037" y="33575"/>
                      </a:lnTo>
                      <a:cubicBezTo>
                        <a:pt x="0" y="33575"/>
                        <a:pt x="0" y="32949"/>
                        <a:pt x="0" y="27006"/>
                      </a:cubicBezTo>
                      <a:cubicBezTo>
                        <a:pt x="0" y="25025"/>
                        <a:pt x="629" y="24295"/>
                        <a:pt x="2827" y="24295"/>
                      </a:cubicBezTo>
                      <a:lnTo>
                        <a:pt x="11099" y="24295"/>
                      </a:lnTo>
                      <a:lnTo>
                        <a:pt x="11099" y="14910"/>
                      </a:lnTo>
                      <a:cubicBezTo>
                        <a:pt x="11099" y="11782"/>
                        <a:pt x="11622" y="10948"/>
                        <a:pt x="14135" y="9071"/>
                      </a:cubicBezTo>
                      <a:lnTo>
                        <a:pt x="26176" y="1356"/>
                      </a:lnTo>
                      <a:cubicBezTo>
                        <a:pt x="28061" y="209"/>
                        <a:pt x="28480" y="0"/>
                        <a:pt x="29213" y="0"/>
                      </a:cubicBezTo>
                      <a:cubicBezTo>
                        <a:pt x="31412" y="0"/>
                        <a:pt x="31516" y="2711"/>
                        <a:pt x="31516" y="4692"/>
                      </a:cubicBezTo>
                      <a:lnTo>
                        <a:pt x="31516" y="24295"/>
                      </a:lnTo>
                      <a:lnTo>
                        <a:pt x="44291" y="24295"/>
                      </a:lnTo>
                      <a:cubicBezTo>
                        <a:pt x="46175" y="24295"/>
                        <a:pt x="47432" y="24295"/>
                        <a:pt x="47432" y="26589"/>
                      </a:cubicBezTo>
                      <a:cubicBezTo>
                        <a:pt x="47432" y="32740"/>
                        <a:pt x="47432" y="33470"/>
                        <a:pt x="44605" y="33470"/>
                      </a:cubicBezTo>
                      <a:lnTo>
                        <a:pt x="31516" y="3347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8" name="Freeform 17">
                  <a:extLst>
                    <a:ext uri="{FF2B5EF4-FFF2-40B4-BE49-F238E27FC236}">
                      <a16:creationId xmlns:a16="http://schemas.microsoft.com/office/drawing/2014/main" id="{9CD6CA5D-D7BA-5A59-4F84-95E4FC8AA485}"/>
                    </a:ext>
                  </a:extLst>
                </p:cNvPr>
                <p:cNvSpPr/>
                <p:nvPr/>
              </p:nvSpPr>
              <p:spPr>
                <a:xfrm>
                  <a:off x="10287932" y="391944"/>
                  <a:ext cx="70780" cy="90922"/>
                </a:xfrm>
                <a:custGeom>
                  <a:avLst/>
                  <a:gdLst>
                    <a:gd name="connsiteX0" fmla="*/ 17486 w 70780"/>
                    <a:gd name="connsiteY0" fmla="*/ 44940 h 90922"/>
                    <a:gd name="connsiteX1" fmla="*/ 40626 w 70780"/>
                    <a:gd name="connsiteY1" fmla="*/ 72467 h 90922"/>
                    <a:gd name="connsiteX2" fmla="*/ 60624 w 70780"/>
                    <a:gd name="connsiteY2" fmla="*/ 61414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0 w 70780"/>
                    <a:gd name="connsiteY10" fmla="*/ 44940 h 90922"/>
                    <a:gd name="connsiteX11" fmla="*/ 48897 w 70780"/>
                    <a:gd name="connsiteY11" fmla="*/ 29404 h 90922"/>
                    <a:gd name="connsiteX12" fmla="*/ 34343 w 70780"/>
                    <a:gd name="connsiteY12" fmla="*/ 12512 h 90922"/>
                    <a:gd name="connsiteX13" fmla="*/ 16753 w 70780"/>
                    <a:gd name="connsiteY13" fmla="*/ 34617 h 90922"/>
                    <a:gd name="connsiteX14" fmla="*/ 49002 w 70780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486" y="44940"/>
                      </a:moveTo>
                      <a:cubicBezTo>
                        <a:pt x="20313" y="67983"/>
                        <a:pt x="32563" y="72467"/>
                        <a:pt x="40626" y="72467"/>
                      </a:cubicBezTo>
                      <a:cubicBezTo>
                        <a:pt x="49526" y="72467"/>
                        <a:pt x="56227" y="67149"/>
                        <a:pt x="60624" y="61414"/>
                      </a:cubicBezTo>
                      <a:cubicBezTo>
                        <a:pt x="63347" y="57556"/>
                        <a:pt x="64185" y="56618"/>
                        <a:pt x="66383" y="56618"/>
                      </a:cubicBezTo>
                      <a:cubicBezTo>
                        <a:pt x="68582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0" y="44940"/>
                      </a:lnTo>
                      <a:close/>
                      <a:moveTo>
                        <a:pt x="48897" y="29404"/>
                      </a:moveTo>
                      <a:cubicBezTo>
                        <a:pt x="48269" y="18664"/>
                        <a:pt x="41673" y="12512"/>
                        <a:pt x="34343" y="12512"/>
                      </a:cubicBezTo>
                      <a:cubicBezTo>
                        <a:pt x="22721" y="12512"/>
                        <a:pt x="17590" y="23043"/>
                        <a:pt x="16753" y="34617"/>
                      </a:cubicBezTo>
                      <a:lnTo>
                        <a:pt x="49002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9" name="Freeform 18">
                  <a:extLst>
                    <a:ext uri="{FF2B5EF4-FFF2-40B4-BE49-F238E27FC236}">
                      <a16:creationId xmlns:a16="http://schemas.microsoft.com/office/drawing/2014/main" id="{46F727F5-2BE2-F64F-B015-652556933E4D}"/>
                    </a:ext>
                  </a:extLst>
                </p:cNvPr>
                <p:cNvSpPr/>
                <p:nvPr/>
              </p:nvSpPr>
              <p:spPr>
                <a:xfrm>
                  <a:off x="10366671" y="391944"/>
                  <a:ext cx="55598" cy="88732"/>
                </a:xfrm>
                <a:custGeom>
                  <a:avLst/>
                  <a:gdLst>
                    <a:gd name="connsiteX0" fmla="*/ 20941 w 55598"/>
                    <a:gd name="connsiteY0" fmla="*/ 85188 h 88732"/>
                    <a:gd name="connsiteX1" fmla="*/ 17381 w 55598"/>
                    <a:gd name="connsiteY1" fmla="*/ 88733 h 88732"/>
                    <a:gd name="connsiteX2" fmla="*/ 3665 w 55598"/>
                    <a:gd name="connsiteY2" fmla="*/ 88733 h 88732"/>
                    <a:gd name="connsiteX3" fmla="*/ 0 w 55598"/>
                    <a:gd name="connsiteY3" fmla="*/ 85188 h 88732"/>
                    <a:gd name="connsiteX4" fmla="*/ 0 w 55598"/>
                    <a:gd name="connsiteY4" fmla="*/ 15328 h 88732"/>
                    <a:gd name="connsiteX5" fmla="*/ 4816 w 55598"/>
                    <a:gd name="connsiteY5" fmla="*/ 5839 h 88732"/>
                    <a:gd name="connsiteX6" fmla="*/ 35495 w 55598"/>
                    <a:gd name="connsiteY6" fmla="*/ 0 h 88732"/>
                    <a:gd name="connsiteX7" fmla="*/ 55599 w 55598"/>
                    <a:gd name="connsiteY7" fmla="*/ 12512 h 88732"/>
                    <a:gd name="connsiteX8" fmla="*/ 46699 w 55598"/>
                    <a:gd name="connsiteY8" fmla="*/ 21584 h 88732"/>
                    <a:gd name="connsiteX9" fmla="*/ 38113 w 55598"/>
                    <a:gd name="connsiteY9" fmla="*/ 15223 h 88732"/>
                    <a:gd name="connsiteX10" fmla="*/ 29736 w 55598"/>
                    <a:gd name="connsiteY10" fmla="*/ 10531 h 88732"/>
                    <a:gd name="connsiteX11" fmla="*/ 20836 w 55598"/>
                    <a:gd name="connsiteY11" fmla="*/ 20541 h 88732"/>
                    <a:gd name="connsiteX12" fmla="*/ 20836 w 55598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598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816" y="5839"/>
                      </a:cubicBezTo>
                      <a:cubicBezTo>
                        <a:pt x="10471" y="2711"/>
                        <a:pt x="22616" y="0"/>
                        <a:pt x="35495" y="0"/>
                      </a:cubicBezTo>
                      <a:cubicBezTo>
                        <a:pt x="45861" y="0"/>
                        <a:pt x="55599" y="2711"/>
                        <a:pt x="55599" y="12512"/>
                      </a:cubicBezTo>
                      <a:cubicBezTo>
                        <a:pt x="55599" y="17517"/>
                        <a:pt x="52039" y="21584"/>
                        <a:pt x="46699" y="21584"/>
                      </a:cubicBezTo>
                      <a:cubicBezTo>
                        <a:pt x="42196" y="21584"/>
                        <a:pt x="40626" y="19081"/>
                        <a:pt x="38113" y="15223"/>
                      </a:cubicBezTo>
                      <a:cubicBezTo>
                        <a:pt x="36647" y="13242"/>
                        <a:pt x="34762" y="10531"/>
                        <a:pt x="29736" y="10531"/>
                      </a:cubicBezTo>
                      <a:cubicBezTo>
                        <a:pt x="21046" y="10531"/>
                        <a:pt x="20836" y="16370"/>
                        <a:pt x="20836" y="20541"/>
                      </a:cubicBezTo>
                      <a:lnTo>
                        <a:pt x="20836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0" name="Freeform 19">
                  <a:extLst>
                    <a:ext uri="{FF2B5EF4-FFF2-40B4-BE49-F238E27FC236}">
                      <a16:creationId xmlns:a16="http://schemas.microsoft.com/office/drawing/2014/main" id="{72E90714-3EE0-AAC8-051A-644CA5E70FC7}"/>
                    </a:ext>
                  </a:extLst>
                </p:cNvPr>
                <p:cNvSpPr/>
                <p:nvPr/>
              </p:nvSpPr>
              <p:spPr>
                <a:xfrm>
                  <a:off x="10424573" y="391944"/>
                  <a:ext cx="72979" cy="128042"/>
                </a:xfrm>
                <a:custGeom>
                  <a:avLst/>
                  <a:gdLst>
                    <a:gd name="connsiteX0" fmla="*/ 105 w 72979"/>
                    <a:gd name="connsiteY0" fmla="*/ 21688 h 128042"/>
                    <a:gd name="connsiteX1" fmla="*/ 2094 w 72979"/>
                    <a:gd name="connsiteY1" fmla="*/ 10010 h 128042"/>
                    <a:gd name="connsiteX2" fmla="*/ 33925 w 72979"/>
                    <a:gd name="connsiteY2" fmla="*/ 0 h 128042"/>
                    <a:gd name="connsiteX3" fmla="*/ 61776 w 72979"/>
                    <a:gd name="connsiteY3" fmla="*/ 9906 h 128042"/>
                    <a:gd name="connsiteX4" fmla="*/ 72980 w 72979"/>
                    <a:gd name="connsiteY4" fmla="*/ 41812 h 128042"/>
                    <a:gd name="connsiteX5" fmla="*/ 35914 w 72979"/>
                    <a:gd name="connsiteY5" fmla="*/ 90818 h 128042"/>
                    <a:gd name="connsiteX6" fmla="*/ 20627 w 72979"/>
                    <a:gd name="connsiteY6" fmla="*/ 86439 h 128042"/>
                    <a:gd name="connsiteX7" fmla="*/ 20627 w 72979"/>
                    <a:gd name="connsiteY7" fmla="*/ 124497 h 128042"/>
                    <a:gd name="connsiteX8" fmla="*/ 17276 w 72979"/>
                    <a:gd name="connsiteY8" fmla="*/ 128042 h 128042"/>
                    <a:gd name="connsiteX9" fmla="*/ 4188 w 72979"/>
                    <a:gd name="connsiteY9" fmla="*/ 128042 h 128042"/>
                    <a:gd name="connsiteX10" fmla="*/ 0 w 72979"/>
                    <a:gd name="connsiteY10" fmla="*/ 124497 h 128042"/>
                    <a:gd name="connsiteX11" fmla="*/ 0 w 72979"/>
                    <a:gd name="connsiteY11" fmla="*/ 21688 h 128042"/>
                    <a:gd name="connsiteX12" fmla="*/ 20732 w 72979"/>
                    <a:gd name="connsiteY12" fmla="*/ 73510 h 128042"/>
                    <a:gd name="connsiteX13" fmla="*/ 32668 w 72979"/>
                    <a:gd name="connsiteY13" fmla="*/ 77368 h 128042"/>
                    <a:gd name="connsiteX14" fmla="*/ 51829 w 72979"/>
                    <a:gd name="connsiteY14" fmla="*/ 44940 h 128042"/>
                    <a:gd name="connsiteX15" fmla="*/ 31202 w 72979"/>
                    <a:gd name="connsiteY15" fmla="*/ 12199 h 128042"/>
                    <a:gd name="connsiteX16" fmla="*/ 20836 w 72979"/>
                    <a:gd name="connsiteY16" fmla="*/ 23878 h 128042"/>
                    <a:gd name="connsiteX17" fmla="*/ 20836 w 72979"/>
                    <a:gd name="connsiteY17" fmla="*/ 73510 h 1280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72979" h="128042">
                      <a:moveTo>
                        <a:pt x="105" y="21688"/>
                      </a:moveTo>
                      <a:cubicBezTo>
                        <a:pt x="105" y="15119"/>
                        <a:pt x="105" y="12617"/>
                        <a:pt x="2094" y="10010"/>
                      </a:cubicBezTo>
                      <a:cubicBezTo>
                        <a:pt x="5445" y="5213"/>
                        <a:pt x="19056" y="0"/>
                        <a:pt x="33925" y="0"/>
                      </a:cubicBezTo>
                      <a:cubicBezTo>
                        <a:pt x="38636" y="0"/>
                        <a:pt x="52248" y="313"/>
                        <a:pt x="61776" y="9906"/>
                      </a:cubicBezTo>
                      <a:cubicBezTo>
                        <a:pt x="68478" y="16474"/>
                        <a:pt x="72980" y="27944"/>
                        <a:pt x="72980" y="41812"/>
                      </a:cubicBezTo>
                      <a:cubicBezTo>
                        <a:pt x="72980" y="64751"/>
                        <a:pt x="61044" y="90818"/>
                        <a:pt x="35914" y="90818"/>
                      </a:cubicBezTo>
                      <a:cubicBezTo>
                        <a:pt x="30050" y="90818"/>
                        <a:pt x="25548" y="89671"/>
                        <a:pt x="20627" y="86439"/>
                      </a:cubicBezTo>
                      <a:lnTo>
                        <a:pt x="20627" y="124497"/>
                      </a:lnTo>
                      <a:cubicBezTo>
                        <a:pt x="20627" y="127208"/>
                        <a:pt x="19790" y="128042"/>
                        <a:pt x="17276" y="128042"/>
                      </a:cubicBezTo>
                      <a:lnTo>
                        <a:pt x="4188" y="128042"/>
                      </a:lnTo>
                      <a:cubicBezTo>
                        <a:pt x="1466" y="128042"/>
                        <a:pt x="0" y="127729"/>
                        <a:pt x="0" y="124497"/>
                      </a:cubicBezTo>
                      <a:lnTo>
                        <a:pt x="0" y="21688"/>
                      </a:lnTo>
                      <a:close/>
                      <a:moveTo>
                        <a:pt x="20732" y="73510"/>
                      </a:moveTo>
                      <a:cubicBezTo>
                        <a:pt x="26281" y="76846"/>
                        <a:pt x="30679" y="77368"/>
                        <a:pt x="32668" y="77368"/>
                      </a:cubicBezTo>
                      <a:cubicBezTo>
                        <a:pt x="45128" y="77368"/>
                        <a:pt x="51829" y="62978"/>
                        <a:pt x="51829" y="44940"/>
                      </a:cubicBezTo>
                      <a:cubicBezTo>
                        <a:pt x="51829" y="21688"/>
                        <a:pt x="41777" y="12199"/>
                        <a:pt x="31202" y="12199"/>
                      </a:cubicBezTo>
                      <a:cubicBezTo>
                        <a:pt x="20627" y="12199"/>
                        <a:pt x="20836" y="19185"/>
                        <a:pt x="20836" y="23878"/>
                      </a:cubicBezTo>
                      <a:lnTo>
                        <a:pt x="20836" y="7351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1" name="Freeform 20">
                  <a:extLst>
                    <a:ext uri="{FF2B5EF4-FFF2-40B4-BE49-F238E27FC236}">
                      <a16:creationId xmlns:a16="http://schemas.microsoft.com/office/drawing/2014/main" id="{EE1C2674-5AD9-69B1-F8A8-95124BC21BE8}"/>
                    </a:ext>
                  </a:extLst>
                </p:cNvPr>
                <p:cNvSpPr/>
                <p:nvPr/>
              </p:nvSpPr>
              <p:spPr>
                <a:xfrm>
                  <a:off x="10506976" y="391944"/>
                  <a:ext cx="55598" cy="88732"/>
                </a:xfrm>
                <a:custGeom>
                  <a:avLst/>
                  <a:gdLst>
                    <a:gd name="connsiteX0" fmla="*/ 20941 w 55598"/>
                    <a:gd name="connsiteY0" fmla="*/ 85188 h 88732"/>
                    <a:gd name="connsiteX1" fmla="*/ 17381 w 55598"/>
                    <a:gd name="connsiteY1" fmla="*/ 88733 h 88732"/>
                    <a:gd name="connsiteX2" fmla="*/ 3665 w 55598"/>
                    <a:gd name="connsiteY2" fmla="*/ 88733 h 88732"/>
                    <a:gd name="connsiteX3" fmla="*/ 0 w 55598"/>
                    <a:gd name="connsiteY3" fmla="*/ 85188 h 88732"/>
                    <a:gd name="connsiteX4" fmla="*/ 0 w 55598"/>
                    <a:gd name="connsiteY4" fmla="*/ 15328 h 88732"/>
                    <a:gd name="connsiteX5" fmla="*/ 4817 w 55598"/>
                    <a:gd name="connsiteY5" fmla="*/ 5839 h 88732"/>
                    <a:gd name="connsiteX6" fmla="*/ 35495 w 55598"/>
                    <a:gd name="connsiteY6" fmla="*/ 0 h 88732"/>
                    <a:gd name="connsiteX7" fmla="*/ 55599 w 55598"/>
                    <a:gd name="connsiteY7" fmla="*/ 12512 h 88732"/>
                    <a:gd name="connsiteX8" fmla="*/ 46699 w 55598"/>
                    <a:gd name="connsiteY8" fmla="*/ 21584 h 88732"/>
                    <a:gd name="connsiteX9" fmla="*/ 38113 w 55598"/>
                    <a:gd name="connsiteY9" fmla="*/ 15223 h 88732"/>
                    <a:gd name="connsiteX10" fmla="*/ 29736 w 55598"/>
                    <a:gd name="connsiteY10" fmla="*/ 10531 h 88732"/>
                    <a:gd name="connsiteX11" fmla="*/ 20837 w 55598"/>
                    <a:gd name="connsiteY11" fmla="*/ 20541 h 88732"/>
                    <a:gd name="connsiteX12" fmla="*/ 20837 w 55598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598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817" y="5839"/>
                      </a:cubicBezTo>
                      <a:cubicBezTo>
                        <a:pt x="10575" y="2711"/>
                        <a:pt x="22616" y="0"/>
                        <a:pt x="35495" y="0"/>
                      </a:cubicBezTo>
                      <a:cubicBezTo>
                        <a:pt x="45861" y="0"/>
                        <a:pt x="55599" y="2711"/>
                        <a:pt x="55599" y="12512"/>
                      </a:cubicBezTo>
                      <a:cubicBezTo>
                        <a:pt x="55599" y="17517"/>
                        <a:pt x="52039" y="21584"/>
                        <a:pt x="46699" y="21584"/>
                      </a:cubicBezTo>
                      <a:cubicBezTo>
                        <a:pt x="42196" y="21584"/>
                        <a:pt x="40626" y="19081"/>
                        <a:pt x="38113" y="15223"/>
                      </a:cubicBezTo>
                      <a:cubicBezTo>
                        <a:pt x="36647" y="13242"/>
                        <a:pt x="34762" y="10531"/>
                        <a:pt x="29736" y="10531"/>
                      </a:cubicBezTo>
                      <a:cubicBezTo>
                        <a:pt x="21046" y="10531"/>
                        <a:pt x="20837" y="16370"/>
                        <a:pt x="20837" y="20541"/>
                      </a:cubicBezTo>
                      <a:lnTo>
                        <a:pt x="20837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2" name="Freeform 21">
                  <a:extLst>
                    <a:ext uri="{FF2B5EF4-FFF2-40B4-BE49-F238E27FC236}">
                      <a16:creationId xmlns:a16="http://schemas.microsoft.com/office/drawing/2014/main" id="{E029C6C7-50EF-2527-B968-8D74EE87F253}"/>
                    </a:ext>
                  </a:extLst>
                </p:cNvPr>
                <p:cNvSpPr/>
                <p:nvPr/>
              </p:nvSpPr>
              <p:spPr>
                <a:xfrm>
                  <a:off x="10563936" y="361497"/>
                  <a:ext cx="22309" cy="119074"/>
                </a:xfrm>
                <a:custGeom>
                  <a:avLst/>
                  <a:gdLst>
                    <a:gd name="connsiteX0" fmla="*/ 11413 w 22309"/>
                    <a:gd name="connsiteY0" fmla="*/ 20541 h 119074"/>
                    <a:gd name="connsiteX1" fmla="*/ 0 w 22309"/>
                    <a:gd name="connsiteY1" fmla="*/ 10531 h 119074"/>
                    <a:gd name="connsiteX2" fmla="*/ 11413 w 22309"/>
                    <a:gd name="connsiteY2" fmla="*/ 0 h 119074"/>
                    <a:gd name="connsiteX3" fmla="*/ 22302 w 22309"/>
                    <a:gd name="connsiteY3" fmla="*/ 10010 h 119074"/>
                    <a:gd name="connsiteX4" fmla="*/ 11413 w 22309"/>
                    <a:gd name="connsiteY4" fmla="*/ 20541 h 119074"/>
                    <a:gd name="connsiteX5" fmla="*/ 21988 w 22309"/>
                    <a:gd name="connsiteY5" fmla="*/ 115426 h 119074"/>
                    <a:gd name="connsiteX6" fmla="*/ 18323 w 22309"/>
                    <a:gd name="connsiteY6" fmla="*/ 119075 h 119074"/>
                    <a:gd name="connsiteX7" fmla="*/ 3770 w 22309"/>
                    <a:gd name="connsiteY7" fmla="*/ 119075 h 119074"/>
                    <a:gd name="connsiteX8" fmla="*/ 942 w 22309"/>
                    <a:gd name="connsiteY8" fmla="*/ 115530 h 119074"/>
                    <a:gd name="connsiteX9" fmla="*/ 942 w 22309"/>
                    <a:gd name="connsiteY9" fmla="*/ 35973 h 119074"/>
                    <a:gd name="connsiteX10" fmla="*/ 4084 w 22309"/>
                    <a:gd name="connsiteY10" fmla="*/ 32428 h 119074"/>
                    <a:gd name="connsiteX11" fmla="*/ 18323 w 22309"/>
                    <a:gd name="connsiteY11" fmla="*/ 32428 h 119074"/>
                    <a:gd name="connsiteX12" fmla="*/ 21988 w 22309"/>
                    <a:gd name="connsiteY12" fmla="*/ 36077 h 119074"/>
                    <a:gd name="connsiteX13" fmla="*/ 21988 w 22309"/>
                    <a:gd name="connsiteY13" fmla="*/ 115321 h 1190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2309" h="119074">
                      <a:moveTo>
                        <a:pt x="11413" y="20541"/>
                      </a:moveTo>
                      <a:cubicBezTo>
                        <a:pt x="4398" y="20541"/>
                        <a:pt x="0" y="16370"/>
                        <a:pt x="0" y="10531"/>
                      </a:cubicBezTo>
                      <a:cubicBezTo>
                        <a:pt x="0" y="4692"/>
                        <a:pt x="3979" y="0"/>
                        <a:pt x="11413" y="0"/>
                      </a:cubicBezTo>
                      <a:cubicBezTo>
                        <a:pt x="18847" y="0"/>
                        <a:pt x="22198" y="4692"/>
                        <a:pt x="22302" y="10010"/>
                      </a:cubicBezTo>
                      <a:cubicBezTo>
                        <a:pt x="22512" y="16162"/>
                        <a:pt x="17905" y="20541"/>
                        <a:pt x="11413" y="20541"/>
                      </a:cubicBezTo>
                      <a:moveTo>
                        <a:pt x="21988" y="115426"/>
                      </a:moveTo>
                      <a:cubicBezTo>
                        <a:pt x="21988" y="118137"/>
                        <a:pt x="21674" y="119075"/>
                        <a:pt x="18323" y="119075"/>
                      </a:cubicBezTo>
                      <a:lnTo>
                        <a:pt x="3770" y="119075"/>
                      </a:lnTo>
                      <a:cubicBezTo>
                        <a:pt x="1047" y="119075"/>
                        <a:pt x="942" y="118241"/>
                        <a:pt x="942" y="115530"/>
                      </a:cubicBezTo>
                      <a:lnTo>
                        <a:pt x="942" y="35973"/>
                      </a:lnTo>
                      <a:cubicBezTo>
                        <a:pt x="942" y="33679"/>
                        <a:pt x="1256" y="32428"/>
                        <a:pt x="4084" y="32428"/>
                      </a:cubicBezTo>
                      <a:lnTo>
                        <a:pt x="18323" y="32428"/>
                      </a:lnTo>
                      <a:cubicBezTo>
                        <a:pt x="21465" y="32428"/>
                        <a:pt x="21883" y="33262"/>
                        <a:pt x="21988" y="36077"/>
                      </a:cubicBezTo>
                      <a:lnTo>
                        <a:pt x="21988" y="115321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3" name="Freeform 22">
                  <a:extLst>
                    <a:ext uri="{FF2B5EF4-FFF2-40B4-BE49-F238E27FC236}">
                      <a16:creationId xmlns:a16="http://schemas.microsoft.com/office/drawing/2014/main" id="{7E48F1D5-F501-5330-5FDF-5665573FBE63}"/>
                    </a:ext>
                  </a:extLst>
                </p:cNvPr>
                <p:cNvSpPr/>
                <p:nvPr/>
              </p:nvSpPr>
              <p:spPr>
                <a:xfrm>
                  <a:off x="10595243" y="391944"/>
                  <a:ext cx="61357" cy="90922"/>
                </a:xfrm>
                <a:custGeom>
                  <a:avLst/>
                  <a:gdLst>
                    <a:gd name="connsiteX0" fmla="*/ 41568 w 61357"/>
                    <a:gd name="connsiteY0" fmla="*/ 38892 h 90922"/>
                    <a:gd name="connsiteX1" fmla="*/ 61357 w 61357"/>
                    <a:gd name="connsiteY1" fmla="*/ 64647 h 90922"/>
                    <a:gd name="connsiteX2" fmla="*/ 31202 w 61357"/>
                    <a:gd name="connsiteY2" fmla="*/ 90922 h 90922"/>
                    <a:gd name="connsiteX3" fmla="*/ 0 w 61357"/>
                    <a:gd name="connsiteY3" fmla="*/ 70694 h 90922"/>
                    <a:gd name="connsiteX4" fmla="*/ 8586 w 61357"/>
                    <a:gd name="connsiteY4" fmla="*/ 61623 h 90922"/>
                    <a:gd name="connsiteX5" fmla="*/ 18009 w 61357"/>
                    <a:gd name="connsiteY5" fmla="*/ 68192 h 90922"/>
                    <a:gd name="connsiteX6" fmla="*/ 31726 w 61357"/>
                    <a:gd name="connsiteY6" fmla="*/ 78202 h 90922"/>
                    <a:gd name="connsiteX7" fmla="*/ 42301 w 61357"/>
                    <a:gd name="connsiteY7" fmla="*/ 67879 h 90922"/>
                    <a:gd name="connsiteX8" fmla="*/ 36961 w 61357"/>
                    <a:gd name="connsiteY8" fmla="*/ 57556 h 90922"/>
                    <a:gd name="connsiteX9" fmla="*/ 20208 w 61357"/>
                    <a:gd name="connsiteY9" fmla="*/ 49006 h 90922"/>
                    <a:gd name="connsiteX10" fmla="*/ 1780 w 61357"/>
                    <a:gd name="connsiteY10" fmla="*/ 24607 h 90922"/>
                    <a:gd name="connsiteX11" fmla="*/ 30993 w 61357"/>
                    <a:gd name="connsiteY11" fmla="*/ 0 h 90922"/>
                    <a:gd name="connsiteX12" fmla="*/ 58844 w 61357"/>
                    <a:gd name="connsiteY12" fmla="*/ 17934 h 90922"/>
                    <a:gd name="connsiteX13" fmla="*/ 50782 w 61357"/>
                    <a:gd name="connsiteY13" fmla="*/ 26172 h 90922"/>
                    <a:gd name="connsiteX14" fmla="*/ 41568 w 61357"/>
                    <a:gd name="connsiteY14" fmla="*/ 19290 h 90922"/>
                    <a:gd name="connsiteX15" fmla="*/ 30155 w 61357"/>
                    <a:gd name="connsiteY15" fmla="*/ 11053 h 90922"/>
                    <a:gd name="connsiteX16" fmla="*/ 20103 w 61357"/>
                    <a:gd name="connsiteY16" fmla="*/ 21062 h 90922"/>
                    <a:gd name="connsiteX17" fmla="*/ 33401 w 61357"/>
                    <a:gd name="connsiteY17" fmla="*/ 35139 h 90922"/>
                    <a:gd name="connsiteX18" fmla="*/ 41777 w 61357"/>
                    <a:gd name="connsiteY18" fmla="*/ 38997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61357" h="90922">
                      <a:moveTo>
                        <a:pt x="41568" y="38892"/>
                      </a:moveTo>
                      <a:cubicBezTo>
                        <a:pt x="49316" y="42542"/>
                        <a:pt x="61357" y="48589"/>
                        <a:pt x="61357" y="64647"/>
                      </a:cubicBezTo>
                      <a:cubicBezTo>
                        <a:pt x="61357" y="74031"/>
                        <a:pt x="56122" y="90922"/>
                        <a:pt x="31202" y="90922"/>
                      </a:cubicBezTo>
                      <a:cubicBezTo>
                        <a:pt x="8062" y="90922"/>
                        <a:pt x="0" y="77368"/>
                        <a:pt x="0" y="70694"/>
                      </a:cubicBezTo>
                      <a:cubicBezTo>
                        <a:pt x="0" y="65689"/>
                        <a:pt x="3664" y="61623"/>
                        <a:pt x="8586" y="61623"/>
                      </a:cubicBezTo>
                      <a:cubicBezTo>
                        <a:pt x="13507" y="61623"/>
                        <a:pt x="15601" y="64959"/>
                        <a:pt x="18009" y="68192"/>
                      </a:cubicBezTo>
                      <a:cubicBezTo>
                        <a:pt x="21988" y="73927"/>
                        <a:pt x="25024" y="78202"/>
                        <a:pt x="31726" y="78202"/>
                      </a:cubicBezTo>
                      <a:cubicBezTo>
                        <a:pt x="37799" y="78202"/>
                        <a:pt x="42301" y="74031"/>
                        <a:pt x="42301" y="67879"/>
                      </a:cubicBezTo>
                      <a:cubicBezTo>
                        <a:pt x="42301" y="62144"/>
                        <a:pt x="38636" y="59016"/>
                        <a:pt x="36961" y="57556"/>
                      </a:cubicBezTo>
                      <a:cubicBezTo>
                        <a:pt x="34658" y="55888"/>
                        <a:pt x="24396" y="50987"/>
                        <a:pt x="20208" y="49006"/>
                      </a:cubicBezTo>
                      <a:cubicBezTo>
                        <a:pt x="15182" y="46712"/>
                        <a:pt x="1780" y="40144"/>
                        <a:pt x="1780" y="24607"/>
                      </a:cubicBezTo>
                      <a:cubicBezTo>
                        <a:pt x="1780" y="12721"/>
                        <a:pt x="9633" y="0"/>
                        <a:pt x="30993" y="0"/>
                      </a:cubicBezTo>
                      <a:cubicBezTo>
                        <a:pt x="52353" y="0"/>
                        <a:pt x="58844" y="11157"/>
                        <a:pt x="58844" y="17934"/>
                      </a:cubicBezTo>
                      <a:cubicBezTo>
                        <a:pt x="58844" y="22626"/>
                        <a:pt x="55494" y="26172"/>
                        <a:pt x="50782" y="26172"/>
                      </a:cubicBezTo>
                      <a:cubicBezTo>
                        <a:pt x="45547" y="26172"/>
                        <a:pt x="43348" y="22522"/>
                        <a:pt x="41568" y="19290"/>
                      </a:cubicBezTo>
                      <a:cubicBezTo>
                        <a:pt x="39893" y="16162"/>
                        <a:pt x="37066" y="11053"/>
                        <a:pt x="30155" y="11053"/>
                      </a:cubicBezTo>
                      <a:cubicBezTo>
                        <a:pt x="23244" y="11053"/>
                        <a:pt x="20103" y="16787"/>
                        <a:pt x="20103" y="21062"/>
                      </a:cubicBezTo>
                      <a:cubicBezTo>
                        <a:pt x="20103" y="29404"/>
                        <a:pt x="27537" y="32636"/>
                        <a:pt x="33401" y="35139"/>
                      </a:cubicBezTo>
                      <a:lnTo>
                        <a:pt x="41777" y="38997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4" name="Freeform 23">
                  <a:extLst>
                    <a:ext uri="{FF2B5EF4-FFF2-40B4-BE49-F238E27FC236}">
                      <a16:creationId xmlns:a16="http://schemas.microsoft.com/office/drawing/2014/main" id="{331C1DA3-CCB0-9661-F4DD-9755126488A7}"/>
                    </a:ext>
                  </a:extLst>
                </p:cNvPr>
                <p:cNvSpPr/>
                <p:nvPr/>
              </p:nvSpPr>
              <p:spPr>
                <a:xfrm>
                  <a:off x="10662987" y="391944"/>
                  <a:ext cx="70781" cy="90922"/>
                </a:xfrm>
                <a:custGeom>
                  <a:avLst/>
                  <a:gdLst>
                    <a:gd name="connsiteX0" fmla="*/ 17591 w 70781"/>
                    <a:gd name="connsiteY0" fmla="*/ 44940 h 90922"/>
                    <a:gd name="connsiteX1" fmla="*/ 40731 w 70781"/>
                    <a:gd name="connsiteY1" fmla="*/ 72467 h 90922"/>
                    <a:gd name="connsiteX2" fmla="*/ 60729 w 70781"/>
                    <a:gd name="connsiteY2" fmla="*/ 61414 h 90922"/>
                    <a:gd name="connsiteX3" fmla="*/ 66384 w 70781"/>
                    <a:gd name="connsiteY3" fmla="*/ 56618 h 90922"/>
                    <a:gd name="connsiteX4" fmla="*/ 70781 w 70781"/>
                    <a:gd name="connsiteY4" fmla="*/ 61831 h 90922"/>
                    <a:gd name="connsiteX5" fmla="*/ 37590 w 70781"/>
                    <a:gd name="connsiteY5" fmla="*/ 90922 h 90922"/>
                    <a:gd name="connsiteX6" fmla="*/ 0 w 70781"/>
                    <a:gd name="connsiteY6" fmla="*/ 45253 h 90922"/>
                    <a:gd name="connsiteX7" fmla="*/ 37590 w 70781"/>
                    <a:gd name="connsiteY7" fmla="*/ 0 h 90922"/>
                    <a:gd name="connsiteX8" fmla="*/ 69944 w 70781"/>
                    <a:gd name="connsiteY8" fmla="*/ 31385 h 90922"/>
                    <a:gd name="connsiteX9" fmla="*/ 64080 w 70781"/>
                    <a:gd name="connsiteY9" fmla="*/ 38058 h 90922"/>
                    <a:gd name="connsiteX10" fmla="*/ 17591 w 70781"/>
                    <a:gd name="connsiteY10" fmla="*/ 44940 h 90922"/>
                    <a:gd name="connsiteX11" fmla="*/ 49002 w 70781"/>
                    <a:gd name="connsiteY11" fmla="*/ 29404 h 90922"/>
                    <a:gd name="connsiteX12" fmla="*/ 34448 w 70781"/>
                    <a:gd name="connsiteY12" fmla="*/ 12512 h 90922"/>
                    <a:gd name="connsiteX13" fmla="*/ 16858 w 70781"/>
                    <a:gd name="connsiteY13" fmla="*/ 34617 h 90922"/>
                    <a:gd name="connsiteX14" fmla="*/ 49107 w 70781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1" h="90922">
                      <a:moveTo>
                        <a:pt x="17591" y="44940"/>
                      </a:moveTo>
                      <a:cubicBezTo>
                        <a:pt x="20418" y="67983"/>
                        <a:pt x="32668" y="72467"/>
                        <a:pt x="40731" y="72467"/>
                      </a:cubicBezTo>
                      <a:cubicBezTo>
                        <a:pt x="49631" y="72467"/>
                        <a:pt x="56332" y="67149"/>
                        <a:pt x="60729" y="61414"/>
                      </a:cubicBezTo>
                      <a:cubicBezTo>
                        <a:pt x="63452" y="57556"/>
                        <a:pt x="64289" y="56618"/>
                        <a:pt x="66384" y="56618"/>
                      </a:cubicBezTo>
                      <a:cubicBezTo>
                        <a:pt x="68478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90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90" y="0"/>
                      </a:cubicBezTo>
                      <a:cubicBezTo>
                        <a:pt x="63766" y="0"/>
                        <a:pt x="69944" y="23356"/>
                        <a:pt x="69944" y="31385"/>
                      </a:cubicBezTo>
                      <a:cubicBezTo>
                        <a:pt x="69944" y="37224"/>
                        <a:pt x="66070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9002" y="29404"/>
                      </a:moveTo>
                      <a:cubicBezTo>
                        <a:pt x="48374" y="18664"/>
                        <a:pt x="41778" y="12512"/>
                        <a:pt x="34448" y="12512"/>
                      </a:cubicBezTo>
                      <a:cubicBezTo>
                        <a:pt x="22826" y="12512"/>
                        <a:pt x="17695" y="23043"/>
                        <a:pt x="16858" y="34617"/>
                      </a:cubicBezTo>
                      <a:lnTo>
                        <a:pt x="49107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5" name="Freeform 24">
                  <a:extLst>
                    <a:ext uri="{FF2B5EF4-FFF2-40B4-BE49-F238E27FC236}">
                      <a16:creationId xmlns:a16="http://schemas.microsoft.com/office/drawing/2014/main" id="{11ABD9E4-747F-5752-FC11-EF7734392BFB}"/>
                    </a:ext>
                  </a:extLst>
                </p:cNvPr>
                <p:cNvSpPr/>
                <p:nvPr/>
              </p:nvSpPr>
              <p:spPr>
                <a:xfrm>
                  <a:off x="10086060" y="544489"/>
                  <a:ext cx="70780" cy="90922"/>
                </a:xfrm>
                <a:custGeom>
                  <a:avLst/>
                  <a:gdLst>
                    <a:gd name="connsiteX0" fmla="*/ 17590 w 70780"/>
                    <a:gd name="connsiteY0" fmla="*/ 45044 h 90922"/>
                    <a:gd name="connsiteX1" fmla="*/ 40730 w 70780"/>
                    <a:gd name="connsiteY1" fmla="*/ 72571 h 90922"/>
                    <a:gd name="connsiteX2" fmla="*/ 60729 w 70780"/>
                    <a:gd name="connsiteY2" fmla="*/ 61519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0 w 70780"/>
                    <a:gd name="connsiteY10" fmla="*/ 44940 h 90922"/>
                    <a:gd name="connsiteX11" fmla="*/ 49002 w 70780"/>
                    <a:gd name="connsiteY11" fmla="*/ 29508 h 90922"/>
                    <a:gd name="connsiteX12" fmla="*/ 34448 w 70780"/>
                    <a:gd name="connsiteY12" fmla="*/ 12617 h 90922"/>
                    <a:gd name="connsiteX13" fmla="*/ 16857 w 70780"/>
                    <a:gd name="connsiteY13" fmla="*/ 34722 h 90922"/>
                    <a:gd name="connsiteX14" fmla="*/ 49107 w 70780"/>
                    <a:gd name="connsiteY14" fmla="*/ 295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0" y="45044"/>
                      </a:moveTo>
                      <a:cubicBezTo>
                        <a:pt x="20417" y="68088"/>
                        <a:pt x="32668" y="72571"/>
                        <a:pt x="40730" y="72571"/>
                      </a:cubicBezTo>
                      <a:cubicBezTo>
                        <a:pt x="49630" y="72571"/>
                        <a:pt x="56332" y="67253"/>
                        <a:pt x="60729" y="61519"/>
                      </a:cubicBezTo>
                      <a:cubicBezTo>
                        <a:pt x="63452" y="57661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0" y="44940"/>
                      </a:lnTo>
                      <a:close/>
                      <a:moveTo>
                        <a:pt x="49002" y="29508"/>
                      </a:moveTo>
                      <a:cubicBezTo>
                        <a:pt x="48374" y="18768"/>
                        <a:pt x="41777" y="12617"/>
                        <a:pt x="34448" y="12617"/>
                      </a:cubicBezTo>
                      <a:cubicBezTo>
                        <a:pt x="22826" y="12617"/>
                        <a:pt x="17695" y="23148"/>
                        <a:pt x="16857" y="34722"/>
                      </a:cubicBezTo>
                      <a:lnTo>
                        <a:pt x="49107" y="2950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6" name="Freeform 25">
                  <a:extLst>
                    <a:ext uri="{FF2B5EF4-FFF2-40B4-BE49-F238E27FC236}">
                      <a16:creationId xmlns:a16="http://schemas.microsoft.com/office/drawing/2014/main" id="{713B35DC-E80A-4181-272F-6C5BEAE31B55}"/>
                    </a:ext>
                  </a:extLst>
                </p:cNvPr>
                <p:cNvSpPr/>
                <p:nvPr/>
              </p:nvSpPr>
              <p:spPr>
                <a:xfrm>
                  <a:off x="10164694" y="546783"/>
                  <a:ext cx="70048" cy="88732"/>
                </a:xfrm>
                <a:custGeom>
                  <a:avLst/>
                  <a:gdLst>
                    <a:gd name="connsiteX0" fmla="*/ 70048 w 70048"/>
                    <a:gd name="connsiteY0" fmla="*/ 65794 h 88732"/>
                    <a:gd name="connsiteX1" fmla="*/ 63452 w 70048"/>
                    <a:gd name="connsiteY1" fmla="*/ 82164 h 88732"/>
                    <a:gd name="connsiteX2" fmla="*/ 34448 w 70048"/>
                    <a:gd name="connsiteY2" fmla="*/ 88733 h 88732"/>
                    <a:gd name="connsiteX3" fmla="*/ 0 w 70048"/>
                    <a:gd name="connsiteY3" fmla="*/ 61519 h 88732"/>
                    <a:gd name="connsiteX4" fmla="*/ 0 w 70048"/>
                    <a:gd name="connsiteY4" fmla="*/ 3232 h 88732"/>
                    <a:gd name="connsiteX5" fmla="*/ 3560 w 70048"/>
                    <a:gd name="connsiteY5" fmla="*/ 104 h 88732"/>
                    <a:gd name="connsiteX6" fmla="*/ 17277 w 70048"/>
                    <a:gd name="connsiteY6" fmla="*/ 104 h 88732"/>
                    <a:gd name="connsiteX7" fmla="*/ 20941 w 70048"/>
                    <a:gd name="connsiteY7" fmla="*/ 3441 h 88732"/>
                    <a:gd name="connsiteX8" fmla="*/ 20941 w 70048"/>
                    <a:gd name="connsiteY8" fmla="*/ 59433 h 88732"/>
                    <a:gd name="connsiteX9" fmla="*/ 35495 w 70048"/>
                    <a:gd name="connsiteY9" fmla="*/ 74969 h 88732"/>
                    <a:gd name="connsiteX10" fmla="*/ 49107 w 70048"/>
                    <a:gd name="connsiteY10" fmla="*/ 61414 h 88732"/>
                    <a:gd name="connsiteX11" fmla="*/ 49107 w 70048"/>
                    <a:gd name="connsiteY11" fmla="*/ 3545 h 88732"/>
                    <a:gd name="connsiteX12" fmla="*/ 52667 w 70048"/>
                    <a:gd name="connsiteY12" fmla="*/ 0 h 88732"/>
                    <a:gd name="connsiteX13" fmla="*/ 65965 w 70048"/>
                    <a:gd name="connsiteY13" fmla="*/ 0 h 88732"/>
                    <a:gd name="connsiteX14" fmla="*/ 69944 w 70048"/>
                    <a:gd name="connsiteY14" fmla="*/ 3545 h 88732"/>
                    <a:gd name="connsiteX15" fmla="*/ 69944 w 70048"/>
                    <a:gd name="connsiteY15" fmla="*/ 6589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70048" h="88732">
                      <a:moveTo>
                        <a:pt x="70048" y="65794"/>
                      </a:moveTo>
                      <a:cubicBezTo>
                        <a:pt x="70048" y="73197"/>
                        <a:pt x="69839" y="77785"/>
                        <a:pt x="63452" y="82164"/>
                      </a:cubicBezTo>
                      <a:cubicBezTo>
                        <a:pt x="58740" y="84979"/>
                        <a:pt x="48479" y="88733"/>
                        <a:pt x="34448" y="88733"/>
                      </a:cubicBezTo>
                      <a:cubicBezTo>
                        <a:pt x="2094" y="88733"/>
                        <a:pt x="0" y="72050"/>
                        <a:pt x="0" y="61519"/>
                      </a:cubicBezTo>
                      <a:lnTo>
                        <a:pt x="0" y="3232"/>
                      </a:lnTo>
                      <a:cubicBezTo>
                        <a:pt x="0" y="521"/>
                        <a:pt x="1361" y="104"/>
                        <a:pt x="3560" y="104"/>
                      </a:cubicBezTo>
                      <a:lnTo>
                        <a:pt x="17277" y="104"/>
                      </a:lnTo>
                      <a:cubicBezTo>
                        <a:pt x="19790" y="-104"/>
                        <a:pt x="20941" y="626"/>
                        <a:pt x="20941" y="3441"/>
                      </a:cubicBezTo>
                      <a:lnTo>
                        <a:pt x="20941" y="59433"/>
                      </a:lnTo>
                      <a:cubicBezTo>
                        <a:pt x="20941" y="64959"/>
                        <a:pt x="21151" y="74969"/>
                        <a:pt x="35495" y="74969"/>
                      </a:cubicBezTo>
                      <a:cubicBezTo>
                        <a:pt x="48898" y="74969"/>
                        <a:pt x="49107" y="66941"/>
                        <a:pt x="49107" y="61414"/>
                      </a:cubicBezTo>
                      <a:lnTo>
                        <a:pt x="49107" y="3545"/>
                      </a:lnTo>
                      <a:cubicBezTo>
                        <a:pt x="49107" y="834"/>
                        <a:pt x="49945" y="0"/>
                        <a:pt x="52667" y="0"/>
                      </a:cubicBezTo>
                      <a:lnTo>
                        <a:pt x="65965" y="0"/>
                      </a:lnTo>
                      <a:cubicBezTo>
                        <a:pt x="68687" y="0"/>
                        <a:pt x="69944" y="313"/>
                        <a:pt x="69944" y="3545"/>
                      </a:cubicBezTo>
                      <a:lnTo>
                        <a:pt x="69944" y="6589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7" name="Freeform 26">
                  <a:extLst>
                    <a:ext uri="{FF2B5EF4-FFF2-40B4-BE49-F238E27FC236}">
                      <a16:creationId xmlns:a16="http://schemas.microsoft.com/office/drawing/2014/main" id="{E1038A40-CEF4-70EB-49CA-244E257E7FCD}"/>
                    </a:ext>
                  </a:extLst>
                </p:cNvPr>
                <p:cNvSpPr/>
                <p:nvPr/>
              </p:nvSpPr>
              <p:spPr>
                <a:xfrm>
                  <a:off x="10247307" y="544593"/>
                  <a:ext cx="55703" cy="88732"/>
                </a:xfrm>
                <a:custGeom>
                  <a:avLst/>
                  <a:gdLst>
                    <a:gd name="connsiteX0" fmla="*/ 20941 w 55703"/>
                    <a:gd name="connsiteY0" fmla="*/ 85188 h 88732"/>
                    <a:gd name="connsiteX1" fmla="*/ 17381 w 55703"/>
                    <a:gd name="connsiteY1" fmla="*/ 88733 h 88732"/>
                    <a:gd name="connsiteX2" fmla="*/ 3665 w 55703"/>
                    <a:gd name="connsiteY2" fmla="*/ 88733 h 88732"/>
                    <a:gd name="connsiteX3" fmla="*/ 0 w 55703"/>
                    <a:gd name="connsiteY3" fmla="*/ 85188 h 88732"/>
                    <a:gd name="connsiteX4" fmla="*/ 0 w 55703"/>
                    <a:gd name="connsiteY4" fmla="*/ 15328 h 88732"/>
                    <a:gd name="connsiteX5" fmla="*/ 4921 w 55703"/>
                    <a:gd name="connsiteY5" fmla="*/ 5839 h 88732"/>
                    <a:gd name="connsiteX6" fmla="*/ 35600 w 55703"/>
                    <a:gd name="connsiteY6" fmla="*/ 0 h 88732"/>
                    <a:gd name="connsiteX7" fmla="*/ 55703 w 55703"/>
                    <a:gd name="connsiteY7" fmla="*/ 12512 h 88732"/>
                    <a:gd name="connsiteX8" fmla="*/ 46803 w 55703"/>
                    <a:gd name="connsiteY8" fmla="*/ 21584 h 88732"/>
                    <a:gd name="connsiteX9" fmla="*/ 38217 w 55703"/>
                    <a:gd name="connsiteY9" fmla="*/ 15223 h 88732"/>
                    <a:gd name="connsiteX10" fmla="*/ 29841 w 55703"/>
                    <a:gd name="connsiteY10" fmla="*/ 10531 h 88732"/>
                    <a:gd name="connsiteX11" fmla="*/ 20941 w 55703"/>
                    <a:gd name="connsiteY11" fmla="*/ 20541 h 88732"/>
                    <a:gd name="connsiteX12" fmla="*/ 20941 w 55703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703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921" y="5839"/>
                      </a:cubicBezTo>
                      <a:cubicBezTo>
                        <a:pt x="10575" y="2711"/>
                        <a:pt x="22721" y="0"/>
                        <a:pt x="35600" y="0"/>
                      </a:cubicBezTo>
                      <a:cubicBezTo>
                        <a:pt x="45966" y="0"/>
                        <a:pt x="55703" y="2711"/>
                        <a:pt x="55703" y="12512"/>
                      </a:cubicBezTo>
                      <a:cubicBezTo>
                        <a:pt x="55703" y="17517"/>
                        <a:pt x="52143" y="21584"/>
                        <a:pt x="46803" y="21584"/>
                      </a:cubicBezTo>
                      <a:cubicBezTo>
                        <a:pt x="42301" y="21584"/>
                        <a:pt x="40730" y="19081"/>
                        <a:pt x="38217" y="15223"/>
                      </a:cubicBezTo>
                      <a:cubicBezTo>
                        <a:pt x="36752" y="13242"/>
                        <a:pt x="34867" y="10531"/>
                        <a:pt x="29841" y="10531"/>
                      </a:cubicBezTo>
                      <a:cubicBezTo>
                        <a:pt x="21150" y="10531"/>
                        <a:pt x="20941" y="16370"/>
                        <a:pt x="20941" y="20541"/>
                      </a:cubicBezTo>
                      <a:lnTo>
                        <a:pt x="20941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8" name="Freeform 27">
                  <a:extLst>
                    <a:ext uri="{FF2B5EF4-FFF2-40B4-BE49-F238E27FC236}">
                      <a16:creationId xmlns:a16="http://schemas.microsoft.com/office/drawing/2014/main" id="{532C219D-CB70-10BD-BA6D-1F45DD4A2920}"/>
                    </a:ext>
                  </a:extLst>
                </p:cNvPr>
                <p:cNvSpPr/>
                <p:nvPr/>
              </p:nvSpPr>
              <p:spPr>
                <a:xfrm>
                  <a:off x="10301753" y="544593"/>
                  <a:ext cx="80113" cy="90922"/>
                </a:xfrm>
                <a:custGeom>
                  <a:avLst/>
                  <a:gdLst>
                    <a:gd name="connsiteX0" fmla="*/ 39893 w 80113"/>
                    <a:gd name="connsiteY0" fmla="*/ 90922 h 90922"/>
                    <a:gd name="connsiteX1" fmla="*/ 0 w 80113"/>
                    <a:gd name="connsiteY1" fmla="*/ 45461 h 90922"/>
                    <a:gd name="connsiteX2" fmla="*/ 40312 w 80113"/>
                    <a:gd name="connsiteY2" fmla="*/ 0 h 90922"/>
                    <a:gd name="connsiteX3" fmla="*/ 80100 w 80113"/>
                    <a:gd name="connsiteY3" fmla="*/ 44419 h 90922"/>
                    <a:gd name="connsiteX4" fmla="*/ 39998 w 80113"/>
                    <a:gd name="connsiteY4" fmla="*/ 90922 h 90922"/>
                    <a:gd name="connsiteX5" fmla="*/ 39369 w 80113"/>
                    <a:gd name="connsiteY5" fmla="*/ 12408 h 90922"/>
                    <a:gd name="connsiteX6" fmla="*/ 21779 w 80113"/>
                    <a:gd name="connsiteY6" fmla="*/ 42959 h 90922"/>
                    <a:gd name="connsiteX7" fmla="*/ 40940 w 80113"/>
                    <a:gd name="connsiteY7" fmla="*/ 77055 h 90922"/>
                    <a:gd name="connsiteX8" fmla="*/ 58426 w 80113"/>
                    <a:gd name="connsiteY8" fmla="*/ 43480 h 90922"/>
                    <a:gd name="connsiteX9" fmla="*/ 39474 w 80113"/>
                    <a:gd name="connsiteY9" fmla="*/ 124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0113" h="90922">
                      <a:moveTo>
                        <a:pt x="39893" y="90922"/>
                      </a:moveTo>
                      <a:cubicBezTo>
                        <a:pt x="15182" y="90922"/>
                        <a:pt x="0" y="71216"/>
                        <a:pt x="0" y="45461"/>
                      </a:cubicBezTo>
                      <a:cubicBezTo>
                        <a:pt x="0" y="19707"/>
                        <a:pt x="15811" y="0"/>
                        <a:pt x="40312" y="0"/>
                      </a:cubicBezTo>
                      <a:cubicBezTo>
                        <a:pt x="67640" y="0"/>
                        <a:pt x="79576" y="24190"/>
                        <a:pt x="80100" y="44419"/>
                      </a:cubicBezTo>
                      <a:cubicBezTo>
                        <a:pt x="80623" y="69026"/>
                        <a:pt x="66174" y="90922"/>
                        <a:pt x="39998" y="90922"/>
                      </a:cubicBezTo>
                      <a:moveTo>
                        <a:pt x="39369" y="12408"/>
                      </a:moveTo>
                      <a:cubicBezTo>
                        <a:pt x="27957" y="12408"/>
                        <a:pt x="21779" y="26067"/>
                        <a:pt x="21779" y="42959"/>
                      </a:cubicBezTo>
                      <a:cubicBezTo>
                        <a:pt x="21779" y="61727"/>
                        <a:pt x="29841" y="77055"/>
                        <a:pt x="40940" y="77055"/>
                      </a:cubicBezTo>
                      <a:cubicBezTo>
                        <a:pt x="52039" y="77055"/>
                        <a:pt x="59263" y="62666"/>
                        <a:pt x="58426" y="43480"/>
                      </a:cubicBezTo>
                      <a:cubicBezTo>
                        <a:pt x="57588" y="23565"/>
                        <a:pt x="49317" y="12408"/>
                        <a:pt x="39474" y="12408"/>
                      </a:cubicBezTo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9" name="Freeform 28">
                  <a:extLst>
                    <a:ext uri="{FF2B5EF4-FFF2-40B4-BE49-F238E27FC236}">
                      <a16:creationId xmlns:a16="http://schemas.microsoft.com/office/drawing/2014/main" id="{0A2367F7-F593-CFFF-02B0-F6BB793C06E3}"/>
                    </a:ext>
                  </a:extLst>
                </p:cNvPr>
                <p:cNvSpPr/>
                <p:nvPr/>
              </p:nvSpPr>
              <p:spPr>
                <a:xfrm>
                  <a:off x="10391277" y="544593"/>
                  <a:ext cx="72979" cy="128042"/>
                </a:xfrm>
                <a:custGeom>
                  <a:avLst/>
                  <a:gdLst>
                    <a:gd name="connsiteX0" fmla="*/ 0 w 72979"/>
                    <a:gd name="connsiteY0" fmla="*/ 21688 h 128042"/>
                    <a:gd name="connsiteX1" fmla="*/ 1989 w 72979"/>
                    <a:gd name="connsiteY1" fmla="*/ 10010 h 128042"/>
                    <a:gd name="connsiteX2" fmla="*/ 33925 w 72979"/>
                    <a:gd name="connsiteY2" fmla="*/ 0 h 128042"/>
                    <a:gd name="connsiteX3" fmla="*/ 61776 w 72979"/>
                    <a:gd name="connsiteY3" fmla="*/ 9906 h 128042"/>
                    <a:gd name="connsiteX4" fmla="*/ 72980 w 72979"/>
                    <a:gd name="connsiteY4" fmla="*/ 41812 h 128042"/>
                    <a:gd name="connsiteX5" fmla="*/ 35914 w 72979"/>
                    <a:gd name="connsiteY5" fmla="*/ 90818 h 128042"/>
                    <a:gd name="connsiteX6" fmla="*/ 20627 w 72979"/>
                    <a:gd name="connsiteY6" fmla="*/ 86439 h 128042"/>
                    <a:gd name="connsiteX7" fmla="*/ 20627 w 72979"/>
                    <a:gd name="connsiteY7" fmla="*/ 124497 h 128042"/>
                    <a:gd name="connsiteX8" fmla="*/ 17276 w 72979"/>
                    <a:gd name="connsiteY8" fmla="*/ 128042 h 128042"/>
                    <a:gd name="connsiteX9" fmla="*/ 4188 w 72979"/>
                    <a:gd name="connsiteY9" fmla="*/ 128042 h 128042"/>
                    <a:gd name="connsiteX10" fmla="*/ 0 w 72979"/>
                    <a:gd name="connsiteY10" fmla="*/ 124497 h 128042"/>
                    <a:gd name="connsiteX11" fmla="*/ 0 w 72979"/>
                    <a:gd name="connsiteY11" fmla="*/ 21688 h 128042"/>
                    <a:gd name="connsiteX12" fmla="*/ 20627 w 72979"/>
                    <a:gd name="connsiteY12" fmla="*/ 73510 h 128042"/>
                    <a:gd name="connsiteX13" fmla="*/ 32563 w 72979"/>
                    <a:gd name="connsiteY13" fmla="*/ 77368 h 128042"/>
                    <a:gd name="connsiteX14" fmla="*/ 51725 w 72979"/>
                    <a:gd name="connsiteY14" fmla="*/ 44940 h 128042"/>
                    <a:gd name="connsiteX15" fmla="*/ 31098 w 72979"/>
                    <a:gd name="connsiteY15" fmla="*/ 12199 h 128042"/>
                    <a:gd name="connsiteX16" fmla="*/ 20732 w 72979"/>
                    <a:gd name="connsiteY16" fmla="*/ 23878 h 128042"/>
                    <a:gd name="connsiteX17" fmla="*/ 20732 w 72979"/>
                    <a:gd name="connsiteY17" fmla="*/ 73510 h 1280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72979" h="128042">
                      <a:moveTo>
                        <a:pt x="0" y="21688"/>
                      </a:moveTo>
                      <a:cubicBezTo>
                        <a:pt x="0" y="15223"/>
                        <a:pt x="0" y="12617"/>
                        <a:pt x="1989" y="10010"/>
                      </a:cubicBezTo>
                      <a:cubicBezTo>
                        <a:pt x="5340" y="5109"/>
                        <a:pt x="18952" y="0"/>
                        <a:pt x="33925" y="0"/>
                      </a:cubicBezTo>
                      <a:cubicBezTo>
                        <a:pt x="38636" y="0"/>
                        <a:pt x="52248" y="313"/>
                        <a:pt x="61776" y="9906"/>
                      </a:cubicBezTo>
                      <a:cubicBezTo>
                        <a:pt x="68478" y="16370"/>
                        <a:pt x="72980" y="27944"/>
                        <a:pt x="72980" y="41812"/>
                      </a:cubicBezTo>
                      <a:cubicBezTo>
                        <a:pt x="72980" y="64751"/>
                        <a:pt x="61043" y="90818"/>
                        <a:pt x="35914" y="90818"/>
                      </a:cubicBezTo>
                      <a:cubicBezTo>
                        <a:pt x="30050" y="90818"/>
                        <a:pt x="25548" y="89671"/>
                        <a:pt x="20627" y="86439"/>
                      </a:cubicBezTo>
                      <a:lnTo>
                        <a:pt x="20627" y="124497"/>
                      </a:lnTo>
                      <a:cubicBezTo>
                        <a:pt x="20627" y="127208"/>
                        <a:pt x="19789" y="128042"/>
                        <a:pt x="17276" y="128042"/>
                      </a:cubicBezTo>
                      <a:lnTo>
                        <a:pt x="4188" y="128042"/>
                      </a:lnTo>
                      <a:cubicBezTo>
                        <a:pt x="1466" y="128042"/>
                        <a:pt x="0" y="127729"/>
                        <a:pt x="0" y="124497"/>
                      </a:cubicBezTo>
                      <a:lnTo>
                        <a:pt x="0" y="21688"/>
                      </a:lnTo>
                      <a:close/>
                      <a:moveTo>
                        <a:pt x="20627" y="73510"/>
                      </a:moveTo>
                      <a:cubicBezTo>
                        <a:pt x="26176" y="76846"/>
                        <a:pt x="30574" y="77368"/>
                        <a:pt x="32563" y="77368"/>
                      </a:cubicBezTo>
                      <a:cubicBezTo>
                        <a:pt x="45023" y="77368"/>
                        <a:pt x="51725" y="62978"/>
                        <a:pt x="51725" y="44940"/>
                      </a:cubicBezTo>
                      <a:cubicBezTo>
                        <a:pt x="51725" y="21688"/>
                        <a:pt x="41673" y="12199"/>
                        <a:pt x="31098" y="12199"/>
                      </a:cubicBezTo>
                      <a:cubicBezTo>
                        <a:pt x="20522" y="12199"/>
                        <a:pt x="20732" y="19185"/>
                        <a:pt x="20732" y="23878"/>
                      </a:cubicBezTo>
                      <a:lnTo>
                        <a:pt x="20732" y="7351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0" name="Freeform 29">
                  <a:extLst>
                    <a:ext uri="{FF2B5EF4-FFF2-40B4-BE49-F238E27FC236}">
                      <a16:creationId xmlns:a16="http://schemas.microsoft.com/office/drawing/2014/main" id="{A9E693C0-E426-90BE-0AD0-D939C11F7A9F}"/>
                    </a:ext>
                  </a:extLst>
                </p:cNvPr>
                <p:cNvSpPr/>
                <p:nvPr/>
              </p:nvSpPr>
              <p:spPr>
                <a:xfrm>
                  <a:off x="10470015" y="544489"/>
                  <a:ext cx="70781" cy="90922"/>
                </a:xfrm>
                <a:custGeom>
                  <a:avLst/>
                  <a:gdLst>
                    <a:gd name="connsiteX0" fmla="*/ 17590 w 70781"/>
                    <a:gd name="connsiteY0" fmla="*/ 45044 h 90922"/>
                    <a:gd name="connsiteX1" fmla="*/ 40731 w 70781"/>
                    <a:gd name="connsiteY1" fmla="*/ 72571 h 90922"/>
                    <a:gd name="connsiteX2" fmla="*/ 60729 w 70781"/>
                    <a:gd name="connsiteY2" fmla="*/ 61519 h 90922"/>
                    <a:gd name="connsiteX3" fmla="*/ 66383 w 70781"/>
                    <a:gd name="connsiteY3" fmla="*/ 56618 h 90922"/>
                    <a:gd name="connsiteX4" fmla="*/ 70781 w 70781"/>
                    <a:gd name="connsiteY4" fmla="*/ 61831 h 90922"/>
                    <a:gd name="connsiteX5" fmla="*/ 37589 w 70781"/>
                    <a:gd name="connsiteY5" fmla="*/ 90922 h 90922"/>
                    <a:gd name="connsiteX6" fmla="*/ 0 w 70781"/>
                    <a:gd name="connsiteY6" fmla="*/ 45253 h 90922"/>
                    <a:gd name="connsiteX7" fmla="*/ 37589 w 70781"/>
                    <a:gd name="connsiteY7" fmla="*/ 0 h 90922"/>
                    <a:gd name="connsiteX8" fmla="*/ 69943 w 70781"/>
                    <a:gd name="connsiteY8" fmla="*/ 31385 h 90922"/>
                    <a:gd name="connsiteX9" fmla="*/ 64080 w 70781"/>
                    <a:gd name="connsiteY9" fmla="*/ 38058 h 90922"/>
                    <a:gd name="connsiteX10" fmla="*/ 17590 w 70781"/>
                    <a:gd name="connsiteY10" fmla="*/ 44940 h 90922"/>
                    <a:gd name="connsiteX11" fmla="*/ 49002 w 70781"/>
                    <a:gd name="connsiteY11" fmla="*/ 29508 h 90922"/>
                    <a:gd name="connsiteX12" fmla="*/ 34448 w 70781"/>
                    <a:gd name="connsiteY12" fmla="*/ 12617 h 90922"/>
                    <a:gd name="connsiteX13" fmla="*/ 16858 w 70781"/>
                    <a:gd name="connsiteY13" fmla="*/ 34722 h 90922"/>
                    <a:gd name="connsiteX14" fmla="*/ 49107 w 70781"/>
                    <a:gd name="connsiteY14" fmla="*/ 295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1" h="90922">
                      <a:moveTo>
                        <a:pt x="17590" y="45044"/>
                      </a:moveTo>
                      <a:cubicBezTo>
                        <a:pt x="20418" y="68088"/>
                        <a:pt x="32668" y="72571"/>
                        <a:pt x="40731" y="72571"/>
                      </a:cubicBezTo>
                      <a:cubicBezTo>
                        <a:pt x="49631" y="72571"/>
                        <a:pt x="56332" y="67253"/>
                        <a:pt x="60729" y="61519"/>
                      </a:cubicBezTo>
                      <a:cubicBezTo>
                        <a:pt x="63452" y="57661"/>
                        <a:pt x="64289" y="56618"/>
                        <a:pt x="66383" y="56618"/>
                      </a:cubicBezTo>
                      <a:cubicBezTo>
                        <a:pt x="68478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0" y="44940"/>
                      </a:lnTo>
                      <a:close/>
                      <a:moveTo>
                        <a:pt x="49002" y="29508"/>
                      </a:moveTo>
                      <a:cubicBezTo>
                        <a:pt x="48374" y="18768"/>
                        <a:pt x="41778" y="12617"/>
                        <a:pt x="34448" y="12617"/>
                      </a:cubicBezTo>
                      <a:cubicBezTo>
                        <a:pt x="22826" y="12617"/>
                        <a:pt x="17695" y="23148"/>
                        <a:pt x="16858" y="34722"/>
                      </a:cubicBezTo>
                      <a:lnTo>
                        <a:pt x="49107" y="2950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1" name="Freeform 30">
                  <a:extLst>
                    <a:ext uri="{FF2B5EF4-FFF2-40B4-BE49-F238E27FC236}">
                      <a16:creationId xmlns:a16="http://schemas.microsoft.com/office/drawing/2014/main" id="{CC237732-80F2-E892-122A-7C804EBF14F7}"/>
                    </a:ext>
                  </a:extLst>
                </p:cNvPr>
                <p:cNvSpPr/>
                <p:nvPr/>
              </p:nvSpPr>
              <p:spPr>
                <a:xfrm>
                  <a:off x="10089620" y="697139"/>
                  <a:ext cx="69524" cy="88837"/>
                </a:xfrm>
                <a:custGeom>
                  <a:avLst/>
                  <a:gdLst>
                    <a:gd name="connsiteX0" fmla="*/ 69420 w 69524"/>
                    <a:gd name="connsiteY0" fmla="*/ 85292 h 88837"/>
                    <a:gd name="connsiteX1" fmla="*/ 65755 w 69524"/>
                    <a:gd name="connsiteY1" fmla="*/ 88837 h 88837"/>
                    <a:gd name="connsiteX2" fmla="*/ 52353 w 69524"/>
                    <a:gd name="connsiteY2" fmla="*/ 88837 h 88837"/>
                    <a:gd name="connsiteX3" fmla="*/ 48688 w 69524"/>
                    <a:gd name="connsiteY3" fmla="*/ 84979 h 88837"/>
                    <a:gd name="connsiteX4" fmla="*/ 48688 w 69524"/>
                    <a:gd name="connsiteY4" fmla="*/ 28465 h 88837"/>
                    <a:gd name="connsiteX5" fmla="*/ 34239 w 69524"/>
                    <a:gd name="connsiteY5" fmla="*/ 11470 h 88837"/>
                    <a:gd name="connsiteX6" fmla="*/ 20836 w 69524"/>
                    <a:gd name="connsiteY6" fmla="*/ 25546 h 88837"/>
                    <a:gd name="connsiteX7" fmla="*/ 20836 w 69524"/>
                    <a:gd name="connsiteY7" fmla="*/ 84875 h 88837"/>
                    <a:gd name="connsiteX8" fmla="*/ 16857 w 69524"/>
                    <a:gd name="connsiteY8" fmla="*/ 88837 h 88837"/>
                    <a:gd name="connsiteX9" fmla="*/ 3560 w 69524"/>
                    <a:gd name="connsiteY9" fmla="*/ 88837 h 88837"/>
                    <a:gd name="connsiteX10" fmla="*/ 0 w 69524"/>
                    <a:gd name="connsiteY10" fmla="*/ 85292 h 88837"/>
                    <a:gd name="connsiteX11" fmla="*/ 0 w 69524"/>
                    <a:gd name="connsiteY11" fmla="*/ 19290 h 88837"/>
                    <a:gd name="connsiteX12" fmla="*/ 7853 w 69524"/>
                    <a:gd name="connsiteY12" fmla="*/ 5213 h 88837"/>
                    <a:gd name="connsiteX13" fmla="*/ 36228 w 69524"/>
                    <a:gd name="connsiteY13" fmla="*/ 0 h 88837"/>
                    <a:gd name="connsiteX14" fmla="*/ 61776 w 69524"/>
                    <a:gd name="connsiteY14" fmla="*/ 6569 h 88837"/>
                    <a:gd name="connsiteX15" fmla="*/ 69524 w 69524"/>
                    <a:gd name="connsiteY15" fmla="*/ 26484 h 88837"/>
                    <a:gd name="connsiteX16" fmla="*/ 69524 w 69524"/>
                    <a:gd name="connsiteY16" fmla="*/ 85292 h 88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9524" h="88837">
                      <a:moveTo>
                        <a:pt x="69420" y="85292"/>
                      </a:moveTo>
                      <a:cubicBezTo>
                        <a:pt x="69420" y="88316"/>
                        <a:pt x="68373" y="88837"/>
                        <a:pt x="65755" y="88837"/>
                      </a:cubicBezTo>
                      <a:lnTo>
                        <a:pt x="52353" y="88837"/>
                      </a:lnTo>
                      <a:cubicBezTo>
                        <a:pt x="49002" y="88837"/>
                        <a:pt x="48688" y="87482"/>
                        <a:pt x="48688" y="84979"/>
                      </a:cubicBezTo>
                      <a:lnTo>
                        <a:pt x="48688" y="28465"/>
                      </a:lnTo>
                      <a:cubicBezTo>
                        <a:pt x="48688" y="21792"/>
                        <a:pt x="48479" y="11470"/>
                        <a:pt x="34239" y="11470"/>
                      </a:cubicBezTo>
                      <a:cubicBezTo>
                        <a:pt x="20836" y="11470"/>
                        <a:pt x="20836" y="21688"/>
                        <a:pt x="20836" y="25546"/>
                      </a:cubicBezTo>
                      <a:lnTo>
                        <a:pt x="20836" y="84875"/>
                      </a:lnTo>
                      <a:cubicBezTo>
                        <a:pt x="20836" y="88211"/>
                        <a:pt x="19999" y="88837"/>
                        <a:pt x="16857" y="88837"/>
                      </a:cubicBezTo>
                      <a:lnTo>
                        <a:pt x="3560" y="88837"/>
                      </a:lnTo>
                      <a:cubicBezTo>
                        <a:pt x="838" y="88837"/>
                        <a:pt x="0" y="88211"/>
                        <a:pt x="0" y="85292"/>
                      </a:cubicBezTo>
                      <a:lnTo>
                        <a:pt x="0" y="19290"/>
                      </a:lnTo>
                      <a:cubicBezTo>
                        <a:pt x="0" y="12617"/>
                        <a:pt x="314" y="8759"/>
                        <a:pt x="7853" y="5213"/>
                      </a:cubicBezTo>
                      <a:cubicBezTo>
                        <a:pt x="16753" y="1251"/>
                        <a:pt x="26490" y="0"/>
                        <a:pt x="36228" y="0"/>
                      </a:cubicBezTo>
                      <a:cubicBezTo>
                        <a:pt x="52981" y="0"/>
                        <a:pt x="58844" y="4171"/>
                        <a:pt x="61776" y="6569"/>
                      </a:cubicBezTo>
                      <a:cubicBezTo>
                        <a:pt x="69315" y="12721"/>
                        <a:pt x="69524" y="20645"/>
                        <a:pt x="69524" y="26484"/>
                      </a:cubicBezTo>
                      <a:lnTo>
                        <a:pt x="69524" y="85292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2" name="Freeform 31">
                  <a:extLst>
                    <a:ext uri="{FF2B5EF4-FFF2-40B4-BE49-F238E27FC236}">
                      <a16:creationId xmlns:a16="http://schemas.microsoft.com/office/drawing/2014/main" id="{08267565-E8C1-82CC-D2EE-81B5D979D4B9}"/>
                    </a:ext>
                  </a:extLst>
                </p:cNvPr>
                <p:cNvSpPr/>
                <p:nvPr/>
              </p:nvSpPr>
              <p:spPr>
                <a:xfrm>
                  <a:off x="10168463" y="697243"/>
                  <a:ext cx="70781" cy="90922"/>
                </a:xfrm>
                <a:custGeom>
                  <a:avLst/>
                  <a:gdLst>
                    <a:gd name="connsiteX0" fmla="*/ 17590 w 70781"/>
                    <a:gd name="connsiteY0" fmla="*/ 44940 h 90922"/>
                    <a:gd name="connsiteX1" fmla="*/ 40730 w 70781"/>
                    <a:gd name="connsiteY1" fmla="*/ 72467 h 90922"/>
                    <a:gd name="connsiteX2" fmla="*/ 60729 w 70781"/>
                    <a:gd name="connsiteY2" fmla="*/ 61414 h 90922"/>
                    <a:gd name="connsiteX3" fmla="*/ 66383 w 70781"/>
                    <a:gd name="connsiteY3" fmla="*/ 56618 h 90922"/>
                    <a:gd name="connsiteX4" fmla="*/ 70781 w 70781"/>
                    <a:gd name="connsiteY4" fmla="*/ 61831 h 90922"/>
                    <a:gd name="connsiteX5" fmla="*/ 37589 w 70781"/>
                    <a:gd name="connsiteY5" fmla="*/ 90922 h 90922"/>
                    <a:gd name="connsiteX6" fmla="*/ 0 w 70781"/>
                    <a:gd name="connsiteY6" fmla="*/ 45253 h 90922"/>
                    <a:gd name="connsiteX7" fmla="*/ 37589 w 70781"/>
                    <a:gd name="connsiteY7" fmla="*/ 0 h 90922"/>
                    <a:gd name="connsiteX8" fmla="*/ 69943 w 70781"/>
                    <a:gd name="connsiteY8" fmla="*/ 31385 h 90922"/>
                    <a:gd name="connsiteX9" fmla="*/ 64080 w 70781"/>
                    <a:gd name="connsiteY9" fmla="*/ 38058 h 90922"/>
                    <a:gd name="connsiteX10" fmla="*/ 17590 w 70781"/>
                    <a:gd name="connsiteY10" fmla="*/ 44940 h 90922"/>
                    <a:gd name="connsiteX11" fmla="*/ 49002 w 70781"/>
                    <a:gd name="connsiteY11" fmla="*/ 29404 h 90922"/>
                    <a:gd name="connsiteX12" fmla="*/ 34448 w 70781"/>
                    <a:gd name="connsiteY12" fmla="*/ 12512 h 90922"/>
                    <a:gd name="connsiteX13" fmla="*/ 16857 w 70781"/>
                    <a:gd name="connsiteY13" fmla="*/ 34617 h 90922"/>
                    <a:gd name="connsiteX14" fmla="*/ 49107 w 70781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1" h="90922">
                      <a:moveTo>
                        <a:pt x="17590" y="44940"/>
                      </a:moveTo>
                      <a:cubicBezTo>
                        <a:pt x="20417" y="67983"/>
                        <a:pt x="32668" y="72467"/>
                        <a:pt x="40730" y="72467"/>
                      </a:cubicBezTo>
                      <a:cubicBezTo>
                        <a:pt x="49630" y="72467"/>
                        <a:pt x="56332" y="67149"/>
                        <a:pt x="60729" y="61414"/>
                      </a:cubicBezTo>
                      <a:cubicBezTo>
                        <a:pt x="63452" y="57556"/>
                        <a:pt x="64289" y="56618"/>
                        <a:pt x="66383" y="56618"/>
                      </a:cubicBezTo>
                      <a:cubicBezTo>
                        <a:pt x="68478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0" y="44940"/>
                      </a:lnTo>
                      <a:close/>
                      <a:moveTo>
                        <a:pt x="49002" y="29404"/>
                      </a:moveTo>
                      <a:cubicBezTo>
                        <a:pt x="48374" y="18664"/>
                        <a:pt x="41777" y="12512"/>
                        <a:pt x="34448" y="12512"/>
                      </a:cubicBezTo>
                      <a:cubicBezTo>
                        <a:pt x="22826" y="12512"/>
                        <a:pt x="17695" y="23043"/>
                        <a:pt x="16857" y="34617"/>
                      </a:cubicBezTo>
                      <a:lnTo>
                        <a:pt x="49107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3" name="Freeform 32">
                  <a:extLst>
                    <a:ext uri="{FF2B5EF4-FFF2-40B4-BE49-F238E27FC236}">
                      <a16:creationId xmlns:a16="http://schemas.microsoft.com/office/drawing/2014/main" id="{E692D092-B31B-58C6-DB0E-E8A5B9F95CD9}"/>
                    </a:ext>
                  </a:extLst>
                </p:cNvPr>
                <p:cNvSpPr/>
                <p:nvPr/>
              </p:nvSpPr>
              <p:spPr>
                <a:xfrm>
                  <a:off x="10238616" y="675138"/>
                  <a:ext cx="50363" cy="112923"/>
                </a:xfrm>
                <a:custGeom>
                  <a:avLst/>
                  <a:gdLst>
                    <a:gd name="connsiteX0" fmla="*/ 31516 w 50363"/>
                    <a:gd name="connsiteY0" fmla="*/ 33470 h 112923"/>
                    <a:gd name="connsiteX1" fmla="*/ 31516 w 50363"/>
                    <a:gd name="connsiteY1" fmla="*/ 85083 h 112923"/>
                    <a:gd name="connsiteX2" fmla="*/ 42929 w 50363"/>
                    <a:gd name="connsiteY2" fmla="*/ 101141 h 112923"/>
                    <a:gd name="connsiteX3" fmla="*/ 50364 w 50363"/>
                    <a:gd name="connsiteY3" fmla="*/ 105520 h 112923"/>
                    <a:gd name="connsiteX4" fmla="*/ 34239 w 50363"/>
                    <a:gd name="connsiteY4" fmla="*/ 112923 h 112923"/>
                    <a:gd name="connsiteX5" fmla="*/ 15915 w 50363"/>
                    <a:gd name="connsiteY5" fmla="*/ 105520 h 112923"/>
                    <a:gd name="connsiteX6" fmla="*/ 11099 w 50363"/>
                    <a:gd name="connsiteY6" fmla="*/ 88524 h 112923"/>
                    <a:gd name="connsiteX7" fmla="*/ 11099 w 50363"/>
                    <a:gd name="connsiteY7" fmla="*/ 33575 h 112923"/>
                    <a:gd name="connsiteX8" fmla="*/ 3037 w 50363"/>
                    <a:gd name="connsiteY8" fmla="*/ 33575 h 112923"/>
                    <a:gd name="connsiteX9" fmla="*/ 0 w 50363"/>
                    <a:gd name="connsiteY9" fmla="*/ 27006 h 112923"/>
                    <a:gd name="connsiteX10" fmla="*/ 2827 w 50363"/>
                    <a:gd name="connsiteY10" fmla="*/ 24295 h 112923"/>
                    <a:gd name="connsiteX11" fmla="*/ 11099 w 50363"/>
                    <a:gd name="connsiteY11" fmla="*/ 24295 h 112923"/>
                    <a:gd name="connsiteX12" fmla="*/ 11099 w 50363"/>
                    <a:gd name="connsiteY12" fmla="*/ 14910 h 112923"/>
                    <a:gd name="connsiteX13" fmla="*/ 14135 w 50363"/>
                    <a:gd name="connsiteY13" fmla="*/ 9071 h 112923"/>
                    <a:gd name="connsiteX14" fmla="*/ 26176 w 50363"/>
                    <a:gd name="connsiteY14" fmla="*/ 1355 h 112923"/>
                    <a:gd name="connsiteX15" fmla="*/ 29213 w 50363"/>
                    <a:gd name="connsiteY15" fmla="*/ 0 h 112923"/>
                    <a:gd name="connsiteX16" fmla="*/ 31516 w 50363"/>
                    <a:gd name="connsiteY16" fmla="*/ 4692 h 112923"/>
                    <a:gd name="connsiteX17" fmla="*/ 31516 w 50363"/>
                    <a:gd name="connsiteY17" fmla="*/ 24295 h 112923"/>
                    <a:gd name="connsiteX18" fmla="*/ 44291 w 50363"/>
                    <a:gd name="connsiteY18" fmla="*/ 24295 h 112923"/>
                    <a:gd name="connsiteX19" fmla="*/ 47432 w 50363"/>
                    <a:gd name="connsiteY19" fmla="*/ 26589 h 112923"/>
                    <a:gd name="connsiteX20" fmla="*/ 44605 w 50363"/>
                    <a:gd name="connsiteY20" fmla="*/ 33470 h 112923"/>
                    <a:gd name="connsiteX21" fmla="*/ 31516 w 50363"/>
                    <a:gd name="connsiteY21" fmla="*/ 33470 h 1129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50363" h="112923">
                      <a:moveTo>
                        <a:pt x="31516" y="33470"/>
                      </a:moveTo>
                      <a:lnTo>
                        <a:pt x="31516" y="85083"/>
                      </a:lnTo>
                      <a:cubicBezTo>
                        <a:pt x="31516" y="89984"/>
                        <a:pt x="31726" y="100619"/>
                        <a:pt x="42929" y="101141"/>
                      </a:cubicBezTo>
                      <a:cubicBezTo>
                        <a:pt x="47118" y="101141"/>
                        <a:pt x="50364" y="101141"/>
                        <a:pt x="50364" y="105520"/>
                      </a:cubicBezTo>
                      <a:cubicBezTo>
                        <a:pt x="50364" y="110212"/>
                        <a:pt x="40940" y="112923"/>
                        <a:pt x="34239" y="112923"/>
                      </a:cubicBezTo>
                      <a:cubicBezTo>
                        <a:pt x="25130" y="112923"/>
                        <a:pt x="19266" y="109586"/>
                        <a:pt x="15915" y="105520"/>
                      </a:cubicBezTo>
                      <a:cubicBezTo>
                        <a:pt x="11204" y="99889"/>
                        <a:pt x="11099" y="93842"/>
                        <a:pt x="11099" y="88524"/>
                      </a:cubicBezTo>
                      <a:lnTo>
                        <a:pt x="11099" y="33575"/>
                      </a:lnTo>
                      <a:lnTo>
                        <a:pt x="3037" y="33575"/>
                      </a:lnTo>
                      <a:cubicBezTo>
                        <a:pt x="0" y="33575"/>
                        <a:pt x="0" y="32949"/>
                        <a:pt x="0" y="27006"/>
                      </a:cubicBezTo>
                      <a:cubicBezTo>
                        <a:pt x="0" y="25024"/>
                        <a:pt x="629" y="24295"/>
                        <a:pt x="2827" y="24295"/>
                      </a:cubicBezTo>
                      <a:lnTo>
                        <a:pt x="11099" y="24295"/>
                      </a:lnTo>
                      <a:lnTo>
                        <a:pt x="11099" y="14910"/>
                      </a:lnTo>
                      <a:cubicBezTo>
                        <a:pt x="11099" y="11782"/>
                        <a:pt x="11622" y="10948"/>
                        <a:pt x="14135" y="9071"/>
                      </a:cubicBezTo>
                      <a:lnTo>
                        <a:pt x="26176" y="1355"/>
                      </a:lnTo>
                      <a:cubicBezTo>
                        <a:pt x="28061" y="209"/>
                        <a:pt x="28480" y="0"/>
                        <a:pt x="29213" y="0"/>
                      </a:cubicBezTo>
                      <a:cubicBezTo>
                        <a:pt x="31412" y="0"/>
                        <a:pt x="31516" y="2711"/>
                        <a:pt x="31516" y="4692"/>
                      </a:cubicBezTo>
                      <a:lnTo>
                        <a:pt x="31516" y="24295"/>
                      </a:lnTo>
                      <a:lnTo>
                        <a:pt x="44291" y="24295"/>
                      </a:lnTo>
                      <a:cubicBezTo>
                        <a:pt x="46175" y="24295"/>
                        <a:pt x="47432" y="24295"/>
                        <a:pt x="47432" y="26589"/>
                      </a:cubicBezTo>
                      <a:cubicBezTo>
                        <a:pt x="47432" y="32740"/>
                        <a:pt x="47432" y="33470"/>
                        <a:pt x="44605" y="33470"/>
                      </a:cubicBezTo>
                      <a:lnTo>
                        <a:pt x="31516" y="3347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4" name="Freeform 33">
                  <a:extLst>
                    <a:ext uri="{FF2B5EF4-FFF2-40B4-BE49-F238E27FC236}">
                      <a16:creationId xmlns:a16="http://schemas.microsoft.com/office/drawing/2014/main" id="{779BBBEF-68D7-448F-C286-C7F19406DC36}"/>
                    </a:ext>
                  </a:extLst>
                </p:cNvPr>
                <p:cNvSpPr/>
                <p:nvPr/>
              </p:nvSpPr>
              <p:spPr>
                <a:xfrm>
                  <a:off x="10282383" y="699433"/>
                  <a:ext cx="115280" cy="86543"/>
                </a:xfrm>
                <a:custGeom>
                  <a:avLst/>
                  <a:gdLst>
                    <a:gd name="connsiteX0" fmla="*/ 57693 w 115280"/>
                    <a:gd name="connsiteY0" fmla="*/ 38580 h 86543"/>
                    <a:gd name="connsiteX1" fmla="*/ 43453 w 115280"/>
                    <a:gd name="connsiteY1" fmla="*/ 83728 h 86543"/>
                    <a:gd name="connsiteX2" fmla="*/ 39788 w 115280"/>
                    <a:gd name="connsiteY2" fmla="*/ 86543 h 86543"/>
                    <a:gd name="connsiteX3" fmla="*/ 29213 w 115280"/>
                    <a:gd name="connsiteY3" fmla="*/ 86543 h 86543"/>
                    <a:gd name="connsiteX4" fmla="*/ 25339 w 115280"/>
                    <a:gd name="connsiteY4" fmla="*/ 83519 h 86543"/>
                    <a:gd name="connsiteX5" fmla="*/ 628 w 115280"/>
                    <a:gd name="connsiteY5" fmla="*/ 5318 h 86543"/>
                    <a:gd name="connsiteX6" fmla="*/ 0 w 115280"/>
                    <a:gd name="connsiteY6" fmla="*/ 2294 h 86543"/>
                    <a:gd name="connsiteX7" fmla="*/ 3350 w 115280"/>
                    <a:gd name="connsiteY7" fmla="*/ 0 h 86543"/>
                    <a:gd name="connsiteX8" fmla="*/ 17276 w 115280"/>
                    <a:gd name="connsiteY8" fmla="*/ 0 h 86543"/>
                    <a:gd name="connsiteX9" fmla="*/ 22198 w 115280"/>
                    <a:gd name="connsiteY9" fmla="*/ 3337 h 86543"/>
                    <a:gd name="connsiteX10" fmla="*/ 37589 w 115280"/>
                    <a:gd name="connsiteY10" fmla="*/ 59329 h 86543"/>
                    <a:gd name="connsiteX11" fmla="*/ 54552 w 115280"/>
                    <a:gd name="connsiteY11" fmla="*/ 3337 h 86543"/>
                    <a:gd name="connsiteX12" fmla="*/ 56750 w 115280"/>
                    <a:gd name="connsiteY12" fmla="*/ 209 h 86543"/>
                    <a:gd name="connsiteX13" fmla="*/ 62404 w 115280"/>
                    <a:gd name="connsiteY13" fmla="*/ 0 h 86543"/>
                    <a:gd name="connsiteX14" fmla="*/ 65441 w 115280"/>
                    <a:gd name="connsiteY14" fmla="*/ 3024 h 86543"/>
                    <a:gd name="connsiteX15" fmla="*/ 82927 w 115280"/>
                    <a:gd name="connsiteY15" fmla="*/ 59329 h 86543"/>
                    <a:gd name="connsiteX16" fmla="*/ 98318 w 115280"/>
                    <a:gd name="connsiteY16" fmla="*/ 3337 h 86543"/>
                    <a:gd name="connsiteX17" fmla="*/ 101983 w 115280"/>
                    <a:gd name="connsiteY17" fmla="*/ 0 h 86543"/>
                    <a:gd name="connsiteX18" fmla="*/ 111930 w 115280"/>
                    <a:gd name="connsiteY18" fmla="*/ 0 h 86543"/>
                    <a:gd name="connsiteX19" fmla="*/ 115281 w 115280"/>
                    <a:gd name="connsiteY19" fmla="*/ 1981 h 86543"/>
                    <a:gd name="connsiteX20" fmla="*/ 114652 w 115280"/>
                    <a:gd name="connsiteY20" fmla="*/ 5005 h 86543"/>
                    <a:gd name="connsiteX21" fmla="*/ 90361 w 115280"/>
                    <a:gd name="connsiteY21" fmla="*/ 83415 h 86543"/>
                    <a:gd name="connsiteX22" fmla="*/ 86801 w 115280"/>
                    <a:gd name="connsiteY22" fmla="*/ 86543 h 86543"/>
                    <a:gd name="connsiteX23" fmla="*/ 76016 w 115280"/>
                    <a:gd name="connsiteY23" fmla="*/ 86543 h 86543"/>
                    <a:gd name="connsiteX24" fmla="*/ 72037 w 115280"/>
                    <a:gd name="connsiteY24" fmla="*/ 83415 h 86543"/>
                    <a:gd name="connsiteX25" fmla="*/ 57797 w 115280"/>
                    <a:gd name="connsiteY25" fmla="*/ 38580 h 86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115280" h="86543">
                      <a:moveTo>
                        <a:pt x="57693" y="38580"/>
                      </a:moveTo>
                      <a:lnTo>
                        <a:pt x="43453" y="83728"/>
                      </a:lnTo>
                      <a:cubicBezTo>
                        <a:pt x="42615" y="86230"/>
                        <a:pt x="42301" y="86543"/>
                        <a:pt x="39788" y="86543"/>
                      </a:cubicBezTo>
                      <a:lnTo>
                        <a:pt x="29213" y="86543"/>
                      </a:lnTo>
                      <a:cubicBezTo>
                        <a:pt x="26700" y="86543"/>
                        <a:pt x="26176" y="86022"/>
                        <a:pt x="25339" y="83519"/>
                      </a:cubicBezTo>
                      <a:lnTo>
                        <a:pt x="628" y="5318"/>
                      </a:lnTo>
                      <a:cubicBezTo>
                        <a:pt x="104" y="3649"/>
                        <a:pt x="0" y="3024"/>
                        <a:pt x="0" y="2294"/>
                      </a:cubicBezTo>
                      <a:cubicBezTo>
                        <a:pt x="0" y="0"/>
                        <a:pt x="2199" y="0"/>
                        <a:pt x="3350" y="0"/>
                      </a:cubicBezTo>
                      <a:lnTo>
                        <a:pt x="17276" y="0"/>
                      </a:lnTo>
                      <a:cubicBezTo>
                        <a:pt x="20103" y="0"/>
                        <a:pt x="21255" y="209"/>
                        <a:pt x="22198" y="3337"/>
                      </a:cubicBezTo>
                      <a:lnTo>
                        <a:pt x="37589" y="59329"/>
                      </a:lnTo>
                      <a:lnTo>
                        <a:pt x="54552" y="3337"/>
                      </a:lnTo>
                      <a:cubicBezTo>
                        <a:pt x="55075" y="1877"/>
                        <a:pt x="55389" y="521"/>
                        <a:pt x="56750" y="209"/>
                      </a:cubicBezTo>
                      <a:cubicBezTo>
                        <a:pt x="57064" y="0"/>
                        <a:pt x="60624" y="0"/>
                        <a:pt x="62404" y="0"/>
                      </a:cubicBezTo>
                      <a:cubicBezTo>
                        <a:pt x="64394" y="0"/>
                        <a:pt x="64603" y="626"/>
                        <a:pt x="65441" y="3024"/>
                      </a:cubicBezTo>
                      <a:lnTo>
                        <a:pt x="82927" y="59329"/>
                      </a:lnTo>
                      <a:lnTo>
                        <a:pt x="98318" y="3337"/>
                      </a:lnTo>
                      <a:cubicBezTo>
                        <a:pt x="98947" y="834"/>
                        <a:pt x="99365" y="0"/>
                        <a:pt x="101983" y="0"/>
                      </a:cubicBezTo>
                      <a:lnTo>
                        <a:pt x="111930" y="0"/>
                      </a:lnTo>
                      <a:cubicBezTo>
                        <a:pt x="113396" y="0"/>
                        <a:pt x="115281" y="0"/>
                        <a:pt x="115281" y="1981"/>
                      </a:cubicBezTo>
                      <a:cubicBezTo>
                        <a:pt x="115281" y="2503"/>
                        <a:pt x="114967" y="3858"/>
                        <a:pt x="114652" y="5005"/>
                      </a:cubicBezTo>
                      <a:lnTo>
                        <a:pt x="90361" y="83415"/>
                      </a:lnTo>
                      <a:cubicBezTo>
                        <a:pt x="89523" y="86126"/>
                        <a:pt x="89209" y="86543"/>
                        <a:pt x="86801" y="86543"/>
                      </a:cubicBezTo>
                      <a:lnTo>
                        <a:pt x="76016" y="86543"/>
                      </a:lnTo>
                      <a:cubicBezTo>
                        <a:pt x="73503" y="86543"/>
                        <a:pt x="72875" y="86022"/>
                        <a:pt x="72037" y="83415"/>
                      </a:cubicBezTo>
                      <a:lnTo>
                        <a:pt x="57797" y="3858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5" name="Freeform 34">
                  <a:extLst>
                    <a:ext uri="{FF2B5EF4-FFF2-40B4-BE49-F238E27FC236}">
                      <a16:creationId xmlns:a16="http://schemas.microsoft.com/office/drawing/2014/main" id="{38B5F061-2C5F-BC6D-4F32-EAD8EFA2D26D}"/>
                    </a:ext>
                  </a:extLst>
                </p:cNvPr>
                <p:cNvSpPr/>
                <p:nvPr/>
              </p:nvSpPr>
              <p:spPr>
                <a:xfrm>
                  <a:off x="10398187" y="697139"/>
                  <a:ext cx="80113" cy="90922"/>
                </a:xfrm>
                <a:custGeom>
                  <a:avLst/>
                  <a:gdLst>
                    <a:gd name="connsiteX0" fmla="*/ 39893 w 80113"/>
                    <a:gd name="connsiteY0" fmla="*/ 90922 h 90922"/>
                    <a:gd name="connsiteX1" fmla="*/ 0 w 80113"/>
                    <a:gd name="connsiteY1" fmla="*/ 45461 h 90922"/>
                    <a:gd name="connsiteX2" fmla="*/ 40312 w 80113"/>
                    <a:gd name="connsiteY2" fmla="*/ 0 h 90922"/>
                    <a:gd name="connsiteX3" fmla="*/ 80100 w 80113"/>
                    <a:gd name="connsiteY3" fmla="*/ 44418 h 90922"/>
                    <a:gd name="connsiteX4" fmla="*/ 39998 w 80113"/>
                    <a:gd name="connsiteY4" fmla="*/ 90922 h 90922"/>
                    <a:gd name="connsiteX5" fmla="*/ 39369 w 80113"/>
                    <a:gd name="connsiteY5" fmla="*/ 12408 h 90922"/>
                    <a:gd name="connsiteX6" fmla="*/ 21779 w 80113"/>
                    <a:gd name="connsiteY6" fmla="*/ 42959 h 90922"/>
                    <a:gd name="connsiteX7" fmla="*/ 40940 w 80113"/>
                    <a:gd name="connsiteY7" fmla="*/ 77055 h 90922"/>
                    <a:gd name="connsiteX8" fmla="*/ 58426 w 80113"/>
                    <a:gd name="connsiteY8" fmla="*/ 43480 h 90922"/>
                    <a:gd name="connsiteX9" fmla="*/ 39474 w 80113"/>
                    <a:gd name="connsiteY9" fmla="*/ 124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0113" h="90922">
                      <a:moveTo>
                        <a:pt x="39893" y="90922"/>
                      </a:moveTo>
                      <a:cubicBezTo>
                        <a:pt x="15182" y="90922"/>
                        <a:pt x="0" y="71216"/>
                        <a:pt x="0" y="45461"/>
                      </a:cubicBezTo>
                      <a:cubicBezTo>
                        <a:pt x="0" y="19707"/>
                        <a:pt x="15810" y="0"/>
                        <a:pt x="40312" y="0"/>
                      </a:cubicBezTo>
                      <a:cubicBezTo>
                        <a:pt x="67640" y="0"/>
                        <a:pt x="79576" y="24190"/>
                        <a:pt x="80100" y="44418"/>
                      </a:cubicBezTo>
                      <a:cubicBezTo>
                        <a:pt x="80623" y="69026"/>
                        <a:pt x="66174" y="90922"/>
                        <a:pt x="39998" y="90922"/>
                      </a:cubicBezTo>
                      <a:moveTo>
                        <a:pt x="39369" y="12408"/>
                      </a:moveTo>
                      <a:cubicBezTo>
                        <a:pt x="27956" y="12408"/>
                        <a:pt x="21779" y="26067"/>
                        <a:pt x="21779" y="42959"/>
                      </a:cubicBezTo>
                      <a:cubicBezTo>
                        <a:pt x="21779" y="61727"/>
                        <a:pt x="29841" y="77055"/>
                        <a:pt x="40940" y="77055"/>
                      </a:cubicBezTo>
                      <a:cubicBezTo>
                        <a:pt x="52039" y="77055"/>
                        <a:pt x="59263" y="62666"/>
                        <a:pt x="58426" y="43480"/>
                      </a:cubicBezTo>
                      <a:cubicBezTo>
                        <a:pt x="57588" y="23565"/>
                        <a:pt x="49316" y="12408"/>
                        <a:pt x="39474" y="12408"/>
                      </a:cubicBezTo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6" name="Freeform 35">
                  <a:extLst>
                    <a:ext uri="{FF2B5EF4-FFF2-40B4-BE49-F238E27FC236}">
                      <a16:creationId xmlns:a16="http://schemas.microsoft.com/office/drawing/2014/main" id="{1D880F58-C0CF-1AA7-29C9-B25F3405273D}"/>
                    </a:ext>
                  </a:extLst>
                </p:cNvPr>
                <p:cNvSpPr/>
                <p:nvPr/>
              </p:nvSpPr>
              <p:spPr>
                <a:xfrm>
                  <a:off x="10487606" y="697243"/>
                  <a:ext cx="55598" cy="88732"/>
                </a:xfrm>
                <a:custGeom>
                  <a:avLst/>
                  <a:gdLst>
                    <a:gd name="connsiteX0" fmla="*/ 20941 w 55598"/>
                    <a:gd name="connsiteY0" fmla="*/ 85188 h 88732"/>
                    <a:gd name="connsiteX1" fmla="*/ 17381 w 55598"/>
                    <a:gd name="connsiteY1" fmla="*/ 88733 h 88732"/>
                    <a:gd name="connsiteX2" fmla="*/ 3665 w 55598"/>
                    <a:gd name="connsiteY2" fmla="*/ 88733 h 88732"/>
                    <a:gd name="connsiteX3" fmla="*/ 0 w 55598"/>
                    <a:gd name="connsiteY3" fmla="*/ 85188 h 88732"/>
                    <a:gd name="connsiteX4" fmla="*/ 0 w 55598"/>
                    <a:gd name="connsiteY4" fmla="*/ 15328 h 88732"/>
                    <a:gd name="connsiteX5" fmla="*/ 4817 w 55598"/>
                    <a:gd name="connsiteY5" fmla="*/ 5839 h 88732"/>
                    <a:gd name="connsiteX6" fmla="*/ 35495 w 55598"/>
                    <a:gd name="connsiteY6" fmla="*/ 0 h 88732"/>
                    <a:gd name="connsiteX7" fmla="*/ 55599 w 55598"/>
                    <a:gd name="connsiteY7" fmla="*/ 12512 h 88732"/>
                    <a:gd name="connsiteX8" fmla="*/ 46699 w 55598"/>
                    <a:gd name="connsiteY8" fmla="*/ 21584 h 88732"/>
                    <a:gd name="connsiteX9" fmla="*/ 38113 w 55598"/>
                    <a:gd name="connsiteY9" fmla="*/ 15223 h 88732"/>
                    <a:gd name="connsiteX10" fmla="*/ 29737 w 55598"/>
                    <a:gd name="connsiteY10" fmla="*/ 10531 h 88732"/>
                    <a:gd name="connsiteX11" fmla="*/ 20837 w 55598"/>
                    <a:gd name="connsiteY11" fmla="*/ 20541 h 88732"/>
                    <a:gd name="connsiteX12" fmla="*/ 20837 w 55598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598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9" y="7924"/>
                        <a:pt x="4817" y="5839"/>
                      </a:cubicBezTo>
                      <a:cubicBezTo>
                        <a:pt x="10471" y="2711"/>
                        <a:pt x="22616" y="0"/>
                        <a:pt x="35495" y="0"/>
                      </a:cubicBezTo>
                      <a:cubicBezTo>
                        <a:pt x="45861" y="0"/>
                        <a:pt x="55599" y="2711"/>
                        <a:pt x="55599" y="12512"/>
                      </a:cubicBezTo>
                      <a:cubicBezTo>
                        <a:pt x="55599" y="17517"/>
                        <a:pt x="52039" y="21584"/>
                        <a:pt x="46699" y="21584"/>
                      </a:cubicBezTo>
                      <a:cubicBezTo>
                        <a:pt x="42197" y="21584"/>
                        <a:pt x="40626" y="19081"/>
                        <a:pt x="38113" y="15223"/>
                      </a:cubicBezTo>
                      <a:cubicBezTo>
                        <a:pt x="36647" y="13242"/>
                        <a:pt x="34762" y="10531"/>
                        <a:pt x="29737" y="10531"/>
                      </a:cubicBezTo>
                      <a:cubicBezTo>
                        <a:pt x="21046" y="10531"/>
                        <a:pt x="20837" y="16370"/>
                        <a:pt x="20837" y="20541"/>
                      </a:cubicBezTo>
                      <a:lnTo>
                        <a:pt x="20837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7" name="Freeform 36">
                  <a:extLst>
                    <a:ext uri="{FF2B5EF4-FFF2-40B4-BE49-F238E27FC236}">
                      <a16:creationId xmlns:a16="http://schemas.microsoft.com/office/drawing/2014/main" id="{CDBF9D45-BA13-BFBC-D517-266AF53D2B85}"/>
                    </a:ext>
                  </a:extLst>
                </p:cNvPr>
                <p:cNvSpPr/>
                <p:nvPr/>
              </p:nvSpPr>
              <p:spPr>
                <a:xfrm>
                  <a:off x="10545613" y="658038"/>
                  <a:ext cx="77167" cy="127937"/>
                </a:xfrm>
                <a:custGeom>
                  <a:avLst/>
                  <a:gdLst>
                    <a:gd name="connsiteX0" fmla="*/ 41149 w 77167"/>
                    <a:gd name="connsiteY0" fmla="*/ 78097 h 127937"/>
                    <a:gd name="connsiteX1" fmla="*/ 75702 w 77167"/>
                    <a:gd name="connsiteY1" fmla="*/ 122933 h 127937"/>
                    <a:gd name="connsiteX2" fmla="*/ 77168 w 77167"/>
                    <a:gd name="connsiteY2" fmla="*/ 125748 h 127937"/>
                    <a:gd name="connsiteX3" fmla="*/ 73818 w 77167"/>
                    <a:gd name="connsiteY3" fmla="*/ 127938 h 127937"/>
                    <a:gd name="connsiteX4" fmla="*/ 56332 w 77167"/>
                    <a:gd name="connsiteY4" fmla="*/ 127938 h 127937"/>
                    <a:gd name="connsiteX5" fmla="*/ 50782 w 77167"/>
                    <a:gd name="connsiteY5" fmla="*/ 125435 h 127937"/>
                    <a:gd name="connsiteX6" fmla="*/ 20627 w 77167"/>
                    <a:gd name="connsiteY6" fmla="*/ 85292 h 127937"/>
                    <a:gd name="connsiteX7" fmla="*/ 20627 w 77167"/>
                    <a:gd name="connsiteY7" fmla="*/ 124706 h 127937"/>
                    <a:gd name="connsiteX8" fmla="*/ 16962 w 77167"/>
                    <a:gd name="connsiteY8" fmla="*/ 127834 h 127937"/>
                    <a:gd name="connsiteX9" fmla="*/ 3560 w 77167"/>
                    <a:gd name="connsiteY9" fmla="*/ 127834 h 127937"/>
                    <a:gd name="connsiteX10" fmla="*/ 0 w 77167"/>
                    <a:gd name="connsiteY10" fmla="*/ 124497 h 127937"/>
                    <a:gd name="connsiteX11" fmla="*/ 0 w 77167"/>
                    <a:gd name="connsiteY11" fmla="*/ 3128 h 127937"/>
                    <a:gd name="connsiteX12" fmla="*/ 3351 w 77167"/>
                    <a:gd name="connsiteY12" fmla="*/ 0 h 127937"/>
                    <a:gd name="connsiteX13" fmla="*/ 16962 w 77167"/>
                    <a:gd name="connsiteY13" fmla="*/ 0 h 127937"/>
                    <a:gd name="connsiteX14" fmla="*/ 20627 w 77167"/>
                    <a:gd name="connsiteY14" fmla="*/ 3024 h 127937"/>
                    <a:gd name="connsiteX15" fmla="*/ 20627 w 77167"/>
                    <a:gd name="connsiteY15" fmla="*/ 78097 h 127937"/>
                    <a:gd name="connsiteX16" fmla="*/ 50782 w 77167"/>
                    <a:gd name="connsiteY16" fmla="*/ 44627 h 127937"/>
                    <a:gd name="connsiteX17" fmla="*/ 57484 w 77167"/>
                    <a:gd name="connsiteY17" fmla="*/ 41290 h 127937"/>
                    <a:gd name="connsiteX18" fmla="*/ 68896 w 77167"/>
                    <a:gd name="connsiteY18" fmla="*/ 41290 h 127937"/>
                    <a:gd name="connsiteX19" fmla="*/ 72247 w 77167"/>
                    <a:gd name="connsiteY19" fmla="*/ 43480 h 127937"/>
                    <a:gd name="connsiteX20" fmla="*/ 70362 w 77167"/>
                    <a:gd name="connsiteY20" fmla="*/ 46817 h 127937"/>
                    <a:gd name="connsiteX21" fmla="*/ 40940 w 77167"/>
                    <a:gd name="connsiteY21" fmla="*/ 78097 h 1279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77167" h="127937">
                      <a:moveTo>
                        <a:pt x="41149" y="78097"/>
                      </a:moveTo>
                      <a:lnTo>
                        <a:pt x="75702" y="122933"/>
                      </a:lnTo>
                      <a:cubicBezTo>
                        <a:pt x="76540" y="124080"/>
                        <a:pt x="77168" y="124914"/>
                        <a:pt x="77168" y="125748"/>
                      </a:cubicBezTo>
                      <a:cubicBezTo>
                        <a:pt x="77168" y="127625"/>
                        <a:pt x="75493" y="127938"/>
                        <a:pt x="73818" y="127938"/>
                      </a:cubicBezTo>
                      <a:lnTo>
                        <a:pt x="56332" y="127938"/>
                      </a:lnTo>
                      <a:cubicBezTo>
                        <a:pt x="53191" y="127938"/>
                        <a:pt x="52667" y="127729"/>
                        <a:pt x="50782" y="125435"/>
                      </a:cubicBezTo>
                      <a:lnTo>
                        <a:pt x="20627" y="85292"/>
                      </a:lnTo>
                      <a:lnTo>
                        <a:pt x="20627" y="124706"/>
                      </a:lnTo>
                      <a:cubicBezTo>
                        <a:pt x="20627" y="127729"/>
                        <a:pt x="19475" y="127834"/>
                        <a:pt x="16962" y="127834"/>
                      </a:cubicBezTo>
                      <a:lnTo>
                        <a:pt x="3560" y="127834"/>
                      </a:lnTo>
                      <a:cubicBezTo>
                        <a:pt x="524" y="127834"/>
                        <a:pt x="0" y="127208"/>
                        <a:pt x="0" y="124497"/>
                      </a:cubicBezTo>
                      <a:lnTo>
                        <a:pt x="0" y="3128"/>
                      </a:lnTo>
                      <a:cubicBezTo>
                        <a:pt x="0" y="313"/>
                        <a:pt x="1152" y="0"/>
                        <a:pt x="3351" y="0"/>
                      </a:cubicBezTo>
                      <a:lnTo>
                        <a:pt x="16962" y="0"/>
                      </a:lnTo>
                      <a:cubicBezTo>
                        <a:pt x="19475" y="0"/>
                        <a:pt x="20627" y="0"/>
                        <a:pt x="20627" y="3024"/>
                      </a:cubicBezTo>
                      <a:lnTo>
                        <a:pt x="20627" y="78097"/>
                      </a:lnTo>
                      <a:lnTo>
                        <a:pt x="50782" y="44627"/>
                      </a:lnTo>
                      <a:cubicBezTo>
                        <a:pt x="53295" y="41812"/>
                        <a:pt x="53923" y="41290"/>
                        <a:pt x="57484" y="41290"/>
                      </a:cubicBezTo>
                      <a:lnTo>
                        <a:pt x="68896" y="41290"/>
                      </a:lnTo>
                      <a:cubicBezTo>
                        <a:pt x="69943" y="41290"/>
                        <a:pt x="72247" y="41290"/>
                        <a:pt x="72247" y="43480"/>
                      </a:cubicBezTo>
                      <a:cubicBezTo>
                        <a:pt x="72247" y="44627"/>
                        <a:pt x="71409" y="45670"/>
                        <a:pt x="70362" y="46817"/>
                      </a:cubicBezTo>
                      <a:lnTo>
                        <a:pt x="40940" y="78097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</p:grpSp>
          <p:sp>
            <p:nvSpPr>
              <p:cNvPr id="38" name="Freeform 37">
                <a:extLst>
                  <a:ext uri="{FF2B5EF4-FFF2-40B4-BE49-F238E27FC236}">
                    <a16:creationId xmlns:a16="http://schemas.microsoft.com/office/drawing/2014/main" id="{9EC40785-53E5-4821-E4CC-6DBAE5D94F39}"/>
                  </a:ext>
                </a:extLst>
              </p:cNvPr>
              <p:cNvSpPr/>
              <p:nvPr/>
            </p:nvSpPr>
            <p:spPr>
              <a:xfrm>
                <a:off x="10117158" y="855627"/>
                <a:ext cx="89313" cy="81538"/>
              </a:xfrm>
              <a:custGeom>
                <a:avLst/>
                <a:gdLst>
                  <a:gd name="connsiteX0" fmla="*/ 40416 w 89313"/>
                  <a:gd name="connsiteY0" fmla="*/ 0 h 81538"/>
                  <a:gd name="connsiteX1" fmla="*/ 55599 w 89313"/>
                  <a:gd name="connsiteY1" fmla="*/ 30655 h 81538"/>
                  <a:gd name="connsiteX2" fmla="*/ 89314 w 89313"/>
                  <a:gd name="connsiteY2" fmla="*/ 36390 h 81538"/>
                  <a:gd name="connsiteX3" fmla="*/ 65231 w 89313"/>
                  <a:gd name="connsiteY3" fmla="*/ 50779 h 81538"/>
                  <a:gd name="connsiteX4" fmla="*/ 79157 w 89313"/>
                  <a:gd name="connsiteY4" fmla="*/ 81538 h 81538"/>
                  <a:gd name="connsiteX5" fmla="*/ 49002 w 89313"/>
                  <a:gd name="connsiteY5" fmla="*/ 59955 h 81538"/>
                  <a:gd name="connsiteX6" fmla="*/ 23873 w 89313"/>
                  <a:gd name="connsiteY6" fmla="*/ 73405 h 81538"/>
                  <a:gd name="connsiteX7" fmla="*/ 29422 w 89313"/>
                  <a:gd name="connsiteY7" fmla="*/ 45357 h 81538"/>
                  <a:gd name="connsiteX8" fmla="*/ 0 w 89313"/>
                  <a:gd name="connsiteY8" fmla="*/ 22522 h 81538"/>
                  <a:gd name="connsiteX9" fmla="*/ 33610 w 89313"/>
                  <a:gd name="connsiteY9" fmla="*/ 27214 h 81538"/>
                  <a:gd name="connsiteX10" fmla="*/ 40416 w 89313"/>
                  <a:gd name="connsiteY10" fmla="*/ 0 h 815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9313" h="81538">
                    <a:moveTo>
                      <a:pt x="40416" y="0"/>
                    </a:moveTo>
                    <a:lnTo>
                      <a:pt x="55599" y="30655"/>
                    </a:lnTo>
                    <a:lnTo>
                      <a:pt x="89314" y="36390"/>
                    </a:lnTo>
                    <a:lnTo>
                      <a:pt x="65231" y="50779"/>
                    </a:lnTo>
                    <a:lnTo>
                      <a:pt x="79157" y="81538"/>
                    </a:lnTo>
                    <a:lnTo>
                      <a:pt x="49002" y="59955"/>
                    </a:lnTo>
                    <a:lnTo>
                      <a:pt x="23873" y="73405"/>
                    </a:lnTo>
                    <a:lnTo>
                      <a:pt x="29422" y="45357"/>
                    </a:lnTo>
                    <a:lnTo>
                      <a:pt x="0" y="22522"/>
                    </a:lnTo>
                    <a:lnTo>
                      <a:pt x="33610" y="27214"/>
                    </a:lnTo>
                    <a:lnTo>
                      <a:pt x="40416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39" name="Freeform 38">
                <a:extLst>
                  <a:ext uri="{FF2B5EF4-FFF2-40B4-BE49-F238E27FC236}">
                    <a16:creationId xmlns:a16="http://schemas.microsoft.com/office/drawing/2014/main" id="{5F9723F3-1E60-394A-E114-FA25D49859B6}"/>
                  </a:ext>
                </a:extLst>
              </p:cNvPr>
              <p:cNvSpPr/>
              <p:nvPr/>
            </p:nvSpPr>
            <p:spPr>
              <a:xfrm>
                <a:off x="9979470" y="262233"/>
                <a:ext cx="116013" cy="108856"/>
              </a:xfrm>
              <a:custGeom>
                <a:avLst/>
                <a:gdLst>
                  <a:gd name="connsiteX0" fmla="*/ 52772 w 116013"/>
                  <a:gd name="connsiteY0" fmla="*/ 0 h 108856"/>
                  <a:gd name="connsiteX1" fmla="*/ 72142 w 116013"/>
                  <a:gd name="connsiteY1" fmla="*/ 40978 h 108856"/>
                  <a:gd name="connsiteX2" fmla="*/ 116014 w 116013"/>
                  <a:gd name="connsiteY2" fmla="*/ 53907 h 108856"/>
                  <a:gd name="connsiteX3" fmla="*/ 84393 w 116013"/>
                  <a:gd name="connsiteY3" fmla="*/ 67879 h 108856"/>
                  <a:gd name="connsiteX4" fmla="*/ 102298 w 116013"/>
                  <a:gd name="connsiteY4" fmla="*/ 108857 h 108856"/>
                  <a:gd name="connsiteX5" fmla="*/ 63242 w 116013"/>
                  <a:gd name="connsiteY5" fmla="*/ 76846 h 108856"/>
                  <a:gd name="connsiteX6" fmla="*/ 30260 w 116013"/>
                  <a:gd name="connsiteY6" fmla="*/ 89984 h 108856"/>
                  <a:gd name="connsiteX7" fmla="*/ 37904 w 116013"/>
                  <a:gd name="connsiteY7" fmla="*/ 55262 h 108856"/>
                  <a:gd name="connsiteX8" fmla="*/ 0 w 116013"/>
                  <a:gd name="connsiteY8" fmla="*/ 21896 h 108856"/>
                  <a:gd name="connsiteX9" fmla="*/ 43453 w 116013"/>
                  <a:gd name="connsiteY9" fmla="*/ 33053 h 108856"/>
                  <a:gd name="connsiteX10" fmla="*/ 52772 w 116013"/>
                  <a:gd name="connsiteY10" fmla="*/ 0 h 1088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6013" h="108856">
                    <a:moveTo>
                      <a:pt x="52772" y="0"/>
                    </a:moveTo>
                    <a:lnTo>
                      <a:pt x="72142" y="40978"/>
                    </a:lnTo>
                    <a:lnTo>
                      <a:pt x="116014" y="53907"/>
                    </a:lnTo>
                    <a:lnTo>
                      <a:pt x="84393" y="67879"/>
                    </a:lnTo>
                    <a:lnTo>
                      <a:pt x="102298" y="108857"/>
                    </a:lnTo>
                    <a:lnTo>
                      <a:pt x="63242" y="76846"/>
                    </a:lnTo>
                    <a:lnTo>
                      <a:pt x="30260" y="89984"/>
                    </a:lnTo>
                    <a:lnTo>
                      <a:pt x="37904" y="55262"/>
                    </a:lnTo>
                    <a:lnTo>
                      <a:pt x="0" y="21896"/>
                    </a:lnTo>
                    <a:lnTo>
                      <a:pt x="43453" y="33053"/>
                    </a:lnTo>
                    <a:lnTo>
                      <a:pt x="5277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0" name="Freeform 39">
                <a:extLst>
                  <a:ext uri="{FF2B5EF4-FFF2-40B4-BE49-F238E27FC236}">
                    <a16:creationId xmlns:a16="http://schemas.microsoft.com/office/drawing/2014/main" id="{D1263F8D-B533-D1F4-0941-41451A2130FA}"/>
                  </a:ext>
                </a:extLst>
              </p:cNvPr>
              <p:cNvSpPr/>
              <p:nvPr/>
            </p:nvSpPr>
            <p:spPr>
              <a:xfrm>
                <a:off x="10005541" y="787227"/>
                <a:ext cx="98213" cy="91756"/>
              </a:xfrm>
              <a:custGeom>
                <a:avLst/>
                <a:gdLst>
                  <a:gd name="connsiteX0" fmla="*/ 44604 w 98213"/>
                  <a:gd name="connsiteY0" fmla="*/ 0 h 91756"/>
                  <a:gd name="connsiteX1" fmla="*/ 61043 w 98213"/>
                  <a:gd name="connsiteY1" fmla="*/ 34409 h 91756"/>
                  <a:gd name="connsiteX2" fmla="*/ 98214 w 98213"/>
                  <a:gd name="connsiteY2" fmla="*/ 41499 h 91756"/>
                  <a:gd name="connsiteX3" fmla="*/ 71514 w 98213"/>
                  <a:gd name="connsiteY3" fmla="*/ 57139 h 91756"/>
                  <a:gd name="connsiteX4" fmla="*/ 86801 w 98213"/>
                  <a:gd name="connsiteY4" fmla="*/ 91757 h 91756"/>
                  <a:gd name="connsiteX5" fmla="*/ 53609 w 98213"/>
                  <a:gd name="connsiteY5" fmla="*/ 67045 h 91756"/>
                  <a:gd name="connsiteX6" fmla="*/ 25862 w 98213"/>
                  <a:gd name="connsiteY6" fmla="*/ 81642 h 91756"/>
                  <a:gd name="connsiteX7" fmla="*/ 32145 w 98213"/>
                  <a:gd name="connsiteY7" fmla="*/ 50466 h 91756"/>
                  <a:gd name="connsiteX8" fmla="*/ 0 w 98213"/>
                  <a:gd name="connsiteY8" fmla="*/ 24295 h 91756"/>
                  <a:gd name="connsiteX9" fmla="*/ 36751 w 98213"/>
                  <a:gd name="connsiteY9" fmla="*/ 30134 h 91756"/>
                  <a:gd name="connsiteX10" fmla="*/ 44604 w 98213"/>
                  <a:gd name="connsiteY10" fmla="*/ 0 h 91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8213" h="91756">
                    <a:moveTo>
                      <a:pt x="44604" y="0"/>
                    </a:moveTo>
                    <a:lnTo>
                      <a:pt x="61043" y="34409"/>
                    </a:lnTo>
                    <a:lnTo>
                      <a:pt x="98214" y="41499"/>
                    </a:lnTo>
                    <a:lnTo>
                      <a:pt x="71514" y="57139"/>
                    </a:lnTo>
                    <a:lnTo>
                      <a:pt x="86801" y="91757"/>
                    </a:lnTo>
                    <a:lnTo>
                      <a:pt x="53609" y="67045"/>
                    </a:lnTo>
                    <a:lnTo>
                      <a:pt x="25862" y="81642"/>
                    </a:lnTo>
                    <a:lnTo>
                      <a:pt x="32145" y="50466"/>
                    </a:lnTo>
                    <a:lnTo>
                      <a:pt x="0" y="24295"/>
                    </a:lnTo>
                    <a:lnTo>
                      <a:pt x="36751" y="30134"/>
                    </a:lnTo>
                    <a:lnTo>
                      <a:pt x="44604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1" name="Freeform 40">
                <a:extLst>
                  <a:ext uri="{FF2B5EF4-FFF2-40B4-BE49-F238E27FC236}">
                    <a16:creationId xmlns:a16="http://schemas.microsoft.com/office/drawing/2014/main" id="{23347428-6521-84A1-EB69-32F75919B229}"/>
                  </a:ext>
                </a:extLst>
              </p:cNvPr>
              <p:cNvSpPr/>
              <p:nvPr/>
            </p:nvSpPr>
            <p:spPr>
              <a:xfrm>
                <a:off x="9895077" y="366085"/>
                <a:ext cx="133290" cy="126999"/>
              </a:xfrm>
              <a:custGeom>
                <a:avLst/>
                <a:gdLst>
                  <a:gd name="connsiteX0" fmla="*/ 60834 w 133290"/>
                  <a:gd name="connsiteY0" fmla="*/ 0 h 126999"/>
                  <a:gd name="connsiteX1" fmla="*/ 82927 w 133290"/>
                  <a:gd name="connsiteY1" fmla="*/ 47755 h 126999"/>
                  <a:gd name="connsiteX2" fmla="*/ 133290 w 133290"/>
                  <a:gd name="connsiteY2" fmla="*/ 61102 h 126999"/>
                  <a:gd name="connsiteX3" fmla="*/ 96853 w 133290"/>
                  <a:gd name="connsiteY3" fmla="*/ 79140 h 126999"/>
                  <a:gd name="connsiteX4" fmla="*/ 117270 w 133290"/>
                  <a:gd name="connsiteY4" fmla="*/ 126999 h 126999"/>
                  <a:gd name="connsiteX5" fmla="*/ 72456 w 133290"/>
                  <a:gd name="connsiteY5" fmla="*/ 90714 h 126999"/>
                  <a:gd name="connsiteX6" fmla="*/ 34553 w 133290"/>
                  <a:gd name="connsiteY6" fmla="*/ 107605 h 126999"/>
                  <a:gd name="connsiteX7" fmla="*/ 43453 w 133290"/>
                  <a:gd name="connsiteY7" fmla="*/ 66211 h 126999"/>
                  <a:gd name="connsiteX8" fmla="*/ 0 w 133290"/>
                  <a:gd name="connsiteY8" fmla="*/ 28257 h 126999"/>
                  <a:gd name="connsiteX9" fmla="*/ 49945 w 133290"/>
                  <a:gd name="connsiteY9" fmla="*/ 39622 h 126999"/>
                  <a:gd name="connsiteX10" fmla="*/ 60834 w 133290"/>
                  <a:gd name="connsiteY10" fmla="*/ 0 h 1269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33290" h="126999">
                    <a:moveTo>
                      <a:pt x="60834" y="0"/>
                    </a:moveTo>
                    <a:lnTo>
                      <a:pt x="82927" y="47755"/>
                    </a:lnTo>
                    <a:lnTo>
                      <a:pt x="133290" y="61102"/>
                    </a:lnTo>
                    <a:lnTo>
                      <a:pt x="96853" y="79140"/>
                    </a:lnTo>
                    <a:lnTo>
                      <a:pt x="117270" y="126999"/>
                    </a:lnTo>
                    <a:lnTo>
                      <a:pt x="72456" y="90714"/>
                    </a:lnTo>
                    <a:lnTo>
                      <a:pt x="34553" y="107605"/>
                    </a:lnTo>
                    <a:lnTo>
                      <a:pt x="43453" y="66211"/>
                    </a:lnTo>
                    <a:lnTo>
                      <a:pt x="0" y="28257"/>
                    </a:lnTo>
                    <a:lnTo>
                      <a:pt x="49945" y="39622"/>
                    </a:lnTo>
                    <a:lnTo>
                      <a:pt x="60834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2" name="Freeform 41">
                <a:extLst>
                  <a:ext uri="{FF2B5EF4-FFF2-40B4-BE49-F238E27FC236}">
                    <a16:creationId xmlns:a16="http://schemas.microsoft.com/office/drawing/2014/main" id="{930DEE02-04A9-374D-08F8-CE596DE9097C}"/>
                  </a:ext>
                </a:extLst>
              </p:cNvPr>
              <p:cNvSpPr/>
              <p:nvPr/>
            </p:nvSpPr>
            <p:spPr>
              <a:xfrm>
                <a:off x="9916332" y="661792"/>
                <a:ext cx="115699" cy="109795"/>
              </a:xfrm>
              <a:custGeom>
                <a:avLst/>
                <a:gdLst>
                  <a:gd name="connsiteX0" fmla="*/ 52772 w 115699"/>
                  <a:gd name="connsiteY0" fmla="*/ 0 h 109795"/>
                  <a:gd name="connsiteX1" fmla="*/ 72037 w 115699"/>
                  <a:gd name="connsiteY1" fmla="*/ 41186 h 109795"/>
                  <a:gd name="connsiteX2" fmla="*/ 115700 w 115699"/>
                  <a:gd name="connsiteY2" fmla="*/ 50570 h 109795"/>
                  <a:gd name="connsiteX3" fmla="*/ 84183 w 115699"/>
                  <a:gd name="connsiteY3" fmla="*/ 68400 h 109795"/>
                  <a:gd name="connsiteX4" fmla="*/ 101983 w 115699"/>
                  <a:gd name="connsiteY4" fmla="*/ 109795 h 109795"/>
                  <a:gd name="connsiteX5" fmla="*/ 63033 w 115699"/>
                  <a:gd name="connsiteY5" fmla="*/ 79661 h 109795"/>
                  <a:gd name="connsiteX6" fmla="*/ 30155 w 115699"/>
                  <a:gd name="connsiteY6" fmla="*/ 96344 h 109795"/>
                  <a:gd name="connsiteX7" fmla="*/ 37799 w 115699"/>
                  <a:gd name="connsiteY7" fmla="*/ 59433 h 109795"/>
                  <a:gd name="connsiteX8" fmla="*/ 0 w 115699"/>
                  <a:gd name="connsiteY8" fmla="*/ 27736 h 109795"/>
                  <a:gd name="connsiteX9" fmla="*/ 43453 w 115699"/>
                  <a:gd name="connsiteY9" fmla="*/ 35556 h 109795"/>
                  <a:gd name="connsiteX10" fmla="*/ 52772 w 115699"/>
                  <a:gd name="connsiteY10" fmla="*/ 0 h 109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5699" h="109795">
                    <a:moveTo>
                      <a:pt x="52772" y="0"/>
                    </a:moveTo>
                    <a:lnTo>
                      <a:pt x="72037" y="41186"/>
                    </a:lnTo>
                    <a:lnTo>
                      <a:pt x="115700" y="50570"/>
                    </a:lnTo>
                    <a:lnTo>
                      <a:pt x="84183" y="68400"/>
                    </a:lnTo>
                    <a:lnTo>
                      <a:pt x="101983" y="109795"/>
                    </a:lnTo>
                    <a:lnTo>
                      <a:pt x="63033" y="79661"/>
                    </a:lnTo>
                    <a:lnTo>
                      <a:pt x="30155" y="96344"/>
                    </a:lnTo>
                    <a:lnTo>
                      <a:pt x="37799" y="59433"/>
                    </a:lnTo>
                    <a:lnTo>
                      <a:pt x="0" y="27736"/>
                    </a:lnTo>
                    <a:lnTo>
                      <a:pt x="43453" y="35556"/>
                    </a:lnTo>
                    <a:lnTo>
                      <a:pt x="5277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3" name="Freeform 42">
                <a:extLst>
                  <a:ext uri="{FF2B5EF4-FFF2-40B4-BE49-F238E27FC236}">
                    <a16:creationId xmlns:a16="http://schemas.microsoft.com/office/drawing/2014/main" id="{15B0415E-968A-D501-F550-EF21E972E9F6}"/>
                  </a:ext>
                </a:extLst>
              </p:cNvPr>
              <p:cNvSpPr/>
              <p:nvPr/>
            </p:nvSpPr>
            <p:spPr>
              <a:xfrm>
                <a:off x="9874974" y="517483"/>
                <a:ext cx="125751" cy="120221"/>
              </a:xfrm>
              <a:custGeom>
                <a:avLst/>
                <a:gdLst>
                  <a:gd name="connsiteX0" fmla="*/ 57483 w 125751"/>
                  <a:gd name="connsiteY0" fmla="*/ 0 h 120221"/>
                  <a:gd name="connsiteX1" fmla="*/ 78215 w 125751"/>
                  <a:gd name="connsiteY1" fmla="*/ 45148 h 120221"/>
                  <a:gd name="connsiteX2" fmla="*/ 125751 w 125751"/>
                  <a:gd name="connsiteY2" fmla="*/ 56409 h 120221"/>
                  <a:gd name="connsiteX3" fmla="*/ 91303 w 125751"/>
                  <a:gd name="connsiteY3" fmla="*/ 74865 h 120221"/>
                  <a:gd name="connsiteX4" fmla="*/ 110569 w 125751"/>
                  <a:gd name="connsiteY4" fmla="*/ 120222 h 120221"/>
                  <a:gd name="connsiteX5" fmla="*/ 68373 w 125751"/>
                  <a:gd name="connsiteY5" fmla="*/ 86647 h 120221"/>
                  <a:gd name="connsiteX6" fmla="*/ 32563 w 125751"/>
                  <a:gd name="connsiteY6" fmla="*/ 103852 h 120221"/>
                  <a:gd name="connsiteX7" fmla="*/ 41044 w 125751"/>
                  <a:gd name="connsiteY7" fmla="*/ 64021 h 120221"/>
                  <a:gd name="connsiteX8" fmla="*/ 0 w 125751"/>
                  <a:gd name="connsiteY8" fmla="*/ 28778 h 120221"/>
                  <a:gd name="connsiteX9" fmla="*/ 47118 w 125751"/>
                  <a:gd name="connsiteY9" fmla="*/ 38371 h 120221"/>
                  <a:gd name="connsiteX10" fmla="*/ 57483 w 125751"/>
                  <a:gd name="connsiteY10" fmla="*/ 0 h 120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25751" h="120221">
                    <a:moveTo>
                      <a:pt x="57483" y="0"/>
                    </a:moveTo>
                    <a:lnTo>
                      <a:pt x="78215" y="45148"/>
                    </a:lnTo>
                    <a:lnTo>
                      <a:pt x="125751" y="56409"/>
                    </a:lnTo>
                    <a:lnTo>
                      <a:pt x="91303" y="74865"/>
                    </a:lnTo>
                    <a:lnTo>
                      <a:pt x="110569" y="120222"/>
                    </a:lnTo>
                    <a:lnTo>
                      <a:pt x="68373" y="86647"/>
                    </a:lnTo>
                    <a:lnTo>
                      <a:pt x="32563" y="103852"/>
                    </a:lnTo>
                    <a:lnTo>
                      <a:pt x="41044" y="64021"/>
                    </a:lnTo>
                    <a:lnTo>
                      <a:pt x="0" y="28778"/>
                    </a:lnTo>
                    <a:lnTo>
                      <a:pt x="47118" y="38371"/>
                    </a:lnTo>
                    <a:lnTo>
                      <a:pt x="57483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4" name="Freeform 43">
                <a:extLst>
                  <a:ext uri="{FF2B5EF4-FFF2-40B4-BE49-F238E27FC236}">
                    <a16:creationId xmlns:a16="http://schemas.microsoft.com/office/drawing/2014/main" id="{213E9F6B-91BE-862D-87D0-B03AA191A2E0}"/>
                  </a:ext>
                </a:extLst>
              </p:cNvPr>
              <p:cNvSpPr/>
              <p:nvPr/>
            </p:nvSpPr>
            <p:spPr>
              <a:xfrm>
                <a:off x="10223120" y="877107"/>
                <a:ext cx="83554" cy="74343"/>
              </a:xfrm>
              <a:custGeom>
                <a:avLst/>
                <a:gdLst>
                  <a:gd name="connsiteX0" fmla="*/ 37694 w 83554"/>
                  <a:gd name="connsiteY0" fmla="*/ 0 h 74343"/>
                  <a:gd name="connsiteX1" fmla="*/ 52039 w 83554"/>
                  <a:gd name="connsiteY1" fmla="*/ 27944 h 74343"/>
                  <a:gd name="connsiteX2" fmla="*/ 83555 w 83554"/>
                  <a:gd name="connsiteY2" fmla="*/ 32845 h 74343"/>
                  <a:gd name="connsiteX3" fmla="*/ 61043 w 83554"/>
                  <a:gd name="connsiteY3" fmla="*/ 46295 h 74343"/>
                  <a:gd name="connsiteX4" fmla="*/ 74236 w 83554"/>
                  <a:gd name="connsiteY4" fmla="*/ 74344 h 74343"/>
                  <a:gd name="connsiteX5" fmla="*/ 45966 w 83554"/>
                  <a:gd name="connsiteY5" fmla="*/ 54845 h 74343"/>
                  <a:gd name="connsiteX6" fmla="*/ 22512 w 83554"/>
                  <a:gd name="connsiteY6" fmla="*/ 67462 h 74343"/>
                  <a:gd name="connsiteX7" fmla="*/ 27642 w 83554"/>
                  <a:gd name="connsiteY7" fmla="*/ 41603 h 74343"/>
                  <a:gd name="connsiteX8" fmla="*/ 0 w 83554"/>
                  <a:gd name="connsiteY8" fmla="*/ 20854 h 74343"/>
                  <a:gd name="connsiteX9" fmla="*/ 31412 w 83554"/>
                  <a:gd name="connsiteY9" fmla="*/ 24920 h 74343"/>
                  <a:gd name="connsiteX10" fmla="*/ 37694 w 83554"/>
                  <a:gd name="connsiteY10" fmla="*/ 0 h 74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3554" h="74343">
                    <a:moveTo>
                      <a:pt x="37694" y="0"/>
                    </a:moveTo>
                    <a:lnTo>
                      <a:pt x="52039" y="27944"/>
                    </a:lnTo>
                    <a:lnTo>
                      <a:pt x="83555" y="32845"/>
                    </a:lnTo>
                    <a:lnTo>
                      <a:pt x="61043" y="46295"/>
                    </a:lnTo>
                    <a:lnTo>
                      <a:pt x="74236" y="74344"/>
                    </a:lnTo>
                    <a:lnTo>
                      <a:pt x="45966" y="54845"/>
                    </a:lnTo>
                    <a:lnTo>
                      <a:pt x="22512" y="67462"/>
                    </a:lnTo>
                    <a:lnTo>
                      <a:pt x="27642" y="41603"/>
                    </a:lnTo>
                    <a:lnTo>
                      <a:pt x="0" y="20854"/>
                    </a:lnTo>
                    <a:lnTo>
                      <a:pt x="31412" y="24920"/>
                    </a:lnTo>
                    <a:lnTo>
                      <a:pt x="37694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5" name="Freeform 44">
                <a:extLst>
                  <a:ext uri="{FF2B5EF4-FFF2-40B4-BE49-F238E27FC236}">
                    <a16:creationId xmlns:a16="http://schemas.microsoft.com/office/drawing/2014/main" id="{27262787-5FDC-3931-C07E-282944570F80}"/>
                  </a:ext>
                </a:extLst>
              </p:cNvPr>
              <p:cNvSpPr/>
              <p:nvPr/>
            </p:nvSpPr>
            <p:spPr>
              <a:xfrm>
                <a:off x="10330547" y="873040"/>
                <a:ext cx="61462" cy="53281"/>
              </a:xfrm>
              <a:custGeom>
                <a:avLst/>
                <a:gdLst>
                  <a:gd name="connsiteX0" fmla="*/ 27642 w 61462"/>
                  <a:gd name="connsiteY0" fmla="*/ 0 h 53281"/>
                  <a:gd name="connsiteX1" fmla="*/ 38218 w 61462"/>
                  <a:gd name="connsiteY1" fmla="*/ 20020 h 53281"/>
                  <a:gd name="connsiteX2" fmla="*/ 61462 w 61462"/>
                  <a:gd name="connsiteY2" fmla="*/ 23565 h 53281"/>
                  <a:gd name="connsiteX3" fmla="*/ 44919 w 61462"/>
                  <a:gd name="connsiteY3" fmla="*/ 33262 h 53281"/>
                  <a:gd name="connsiteX4" fmla="*/ 54656 w 61462"/>
                  <a:gd name="connsiteY4" fmla="*/ 53281 h 53281"/>
                  <a:gd name="connsiteX5" fmla="*/ 33820 w 61462"/>
                  <a:gd name="connsiteY5" fmla="*/ 39309 h 53281"/>
                  <a:gd name="connsiteX6" fmla="*/ 16648 w 61462"/>
                  <a:gd name="connsiteY6" fmla="*/ 48381 h 53281"/>
                  <a:gd name="connsiteX7" fmla="*/ 20313 w 61462"/>
                  <a:gd name="connsiteY7" fmla="*/ 29925 h 53281"/>
                  <a:gd name="connsiteX8" fmla="*/ 0 w 61462"/>
                  <a:gd name="connsiteY8" fmla="*/ 15119 h 53281"/>
                  <a:gd name="connsiteX9" fmla="*/ 23035 w 61462"/>
                  <a:gd name="connsiteY9" fmla="*/ 17934 h 53281"/>
                  <a:gd name="connsiteX10" fmla="*/ 27642 w 61462"/>
                  <a:gd name="connsiteY10" fmla="*/ 0 h 53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1462" h="53281">
                    <a:moveTo>
                      <a:pt x="27642" y="0"/>
                    </a:moveTo>
                    <a:lnTo>
                      <a:pt x="38218" y="20020"/>
                    </a:lnTo>
                    <a:lnTo>
                      <a:pt x="61462" y="23565"/>
                    </a:lnTo>
                    <a:lnTo>
                      <a:pt x="44919" y="33262"/>
                    </a:lnTo>
                    <a:lnTo>
                      <a:pt x="54656" y="53281"/>
                    </a:lnTo>
                    <a:lnTo>
                      <a:pt x="33820" y="39309"/>
                    </a:lnTo>
                    <a:lnTo>
                      <a:pt x="16648" y="48381"/>
                    </a:lnTo>
                    <a:lnTo>
                      <a:pt x="20313" y="29925"/>
                    </a:lnTo>
                    <a:lnTo>
                      <a:pt x="0" y="15119"/>
                    </a:lnTo>
                    <a:lnTo>
                      <a:pt x="23035" y="17934"/>
                    </a:lnTo>
                    <a:lnTo>
                      <a:pt x="2764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6" name="Freeform 45">
                <a:extLst>
                  <a:ext uri="{FF2B5EF4-FFF2-40B4-BE49-F238E27FC236}">
                    <a16:creationId xmlns:a16="http://schemas.microsoft.com/office/drawing/2014/main" id="{F29CFC84-24BE-9477-F9A9-9762B742284F}"/>
                  </a:ext>
                </a:extLst>
              </p:cNvPr>
              <p:cNvSpPr/>
              <p:nvPr/>
            </p:nvSpPr>
            <p:spPr>
              <a:xfrm>
                <a:off x="10409286" y="837902"/>
                <a:ext cx="61357" cy="51821"/>
              </a:xfrm>
              <a:custGeom>
                <a:avLst/>
                <a:gdLst>
                  <a:gd name="connsiteX0" fmla="*/ 27538 w 61357"/>
                  <a:gd name="connsiteY0" fmla="*/ 0 h 51821"/>
                  <a:gd name="connsiteX1" fmla="*/ 38217 w 61357"/>
                  <a:gd name="connsiteY1" fmla="*/ 19498 h 51821"/>
                  <a:gd name="connsiteX2" fmla="*/ 61357 w 61357"/>
                  <a:gd name="connsiteY2" fmla="*/ 23043 h 51821"/>
                  <a:gd name="connsiteX3" fmla="*/ 44919 w 61357"/>
                  <a:gd name="connsiteY3" fmla="*/ 32323 h 51821"/>
                  <a:gd name="connsiteX4" fmla="*/ 54761 w 61357"/>
                  <a:gd name="connsiteY4" fmla="*/ 51822 h 51821"/>
                  <a:gd name="connsiteX5" fmla="*/ 33925 w 61357"/>
                  <a:gd name="connsiteY5" fmla="*/ 38267 h 51821"/>
                  <a:gd name="connsiteX6" fmla="*/ 16753 w 61357"/>
                  <a:gd name="connsiteY6" fmla="*/ 46921 h 51821"/>
                  <a:gd name="connsiteX7" fmla="*/ 20417 w 61357"/>
                  <a:gd name="connsiteY7" fmla="*/ 28987 h 51821"/>
                  <a:gd name="connsiteX8" fmla="*/ 0 w 61357"/>
                  <a:gd name="connsiteY8" fmla="*/ 14598 h 51821"/>
                  <a:gd name="connsiteX9" fmla="*/ 23035 w 61357"/>
                  <a:gd name="connsiteY9" fmla="*/ 17413 h 51821"/>
                  <a:gd name="connsiteX10" fmla="*/ 27538 w 61357"/>
                  <a:gd name="connsiteY10" fmla="*/ 0 h 518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1357" h="51821">
                    <a:moveTo>
                      <a:pt x="27538" y="0"/>
                    </a:moveTo>
                    <a:lnTo>
                      <a:pt x="38217" y="19498"/>
                    </a:lnTo>
                    <a:lnTo>
                      <a:pt x="61357" y="23043"/>
                    </a:lnTo>
                    <a:lnTo>
                      <a:pt x="44919" y="32323"/>
                    </a:lnTo>
                    <a:lnTo>
                      <a:pt x="54761" y="51822"/>
                    </a:lnTo>
                    <a:lnTo>
                      <a:pt x="33925" y="38267"/>
                    </a:lnTo>
                    <a:lnTo>
                      <a:pt x="16753" y="46921"/>
                    </a:lnTo>
                    <a:lnTo>
                      <a:pt x="20417" y="28987"/>
                    </a:lnTo>
                    <a:lnTo>
                      <a:pt x="0" y="14598"/>
                    </a:lnTo>
                    <a:lnTo>
                      <a:pt x="23035" y="17413"/>
                    </a:lnTo>
                    <a:lnTo>
                      <a:pt x="27538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7" name="Freeform 46">
                <a:extLst>
                  <a:ext uri="{FF2B5EF4-FFF2-40B4-BE49-F238E27FC236}">
                    <a16:creationId xmlns:a16="http://schemas.microsoft.com/office/drawing/2014/main" id="{19CAF910-44FE-696B-B32B-DADAA20926C0}"/>
                  </a:ext>
                </a:extLst>
              </p:cNvPr>
              <p:cNvSpPr/>
              <p:nvPr/>
            </p:nvSpPr>
            <p:spPr>
              <a:xfrm>
                <a:off x="10339133" y="264110"/>
                <a:ext cx="81670" cy="69547"/>
              </a:xfrm>
              <a:custGeom>
                <a:avLst/>
                <a:gdLst>
                  <a:gd name="connsiteX0" fmla="*/ 36752 w 81670"/>
                  <a:gd name="connsiteY0" fmla="*/ 0 h 69547"/>
                  <a:gd name="connsiteX1" fmla="*/ 50887 w 81670"/>
                  <a:gd name="connsiteY1" fmla="*/ 26276 h 69547"/>
                  <a:gd name="connsiteX2" fmla="*/ 81671 w 81670"/>
                  <a:gd name="connsiteY2" fmla="*/ 36598 h 69547"/>
                  <a:gd name="connsiteX3" fmla="*/ 59682 w 81670"/>
                  <a:gd name="connsiteY3" fmla="*/ 43480 h 69547"/>
                  <a:gd name="connsiteX4" fmla="*/ 72666 w 81670"/>
                  <a:gd name="connsiteY4" fmla="*/ 69547 h 69547"/>
                  <a:gd name="connsiteX5" fmla="*/ 45024 w 81670"/>
                  <a:gd name="connsiteY5" fmla="*/ 47859 h 69547"/>
                  <a:gd name="connsiteX6" fmla="*/ 22093 w 81670"/>
                  <a:gd name="connsiteY6" fmla="*/ 54220 h 69547"/>
                  <a:gd name="connsiteX7" fmla="*/ 27014 w 81670"/>
                  <a:gd name="connsiteY7" fmla="*/ 33262 h 69547"/>
                  <a:gd name="connsiteX8" fmla="*/ 0 w 81670"/>
                  <a:gd name="connsiteY8" fmla="*/ 10635 h 69547"/>
                  <a:gd name="connsiteX9" fmla="*/ 30679 w 81670"/>
                  <a:gd name="connsiteY9" fmla="*/ 19811 h 69547"/>
                  <a:gd name="connsiteX10" fmla="*/ 36752 w 81670"/>
                  <a:gd name="connsiteY10" fmla="*/ 0 h 695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1670" h="69547">
                    <a:moveTo>
                      <a:pt x="36752" y="0"/>
                    </a:moveTo>
                    <a:lnTo>
                      <a:pt x="50887" y="26276"/>
                    </a:lnTo>
                    <a:lnTo>
                      <a:pt x="81671" y="36598"/>
                    </a:lnTo>
                    <a:lnTo>
                      <a:pt x="59682" y="43480"/>
                    </a:lnTo>
                    <a:lnTo>
                      <a:pt x="72666" y="69547"/>
                    </a:lnTo>
                    <a:lnTo>
                      <a:pt x="45024" y="47859"/>
                    </a:lnTo>
                    <a:lnTo>
                      <a:pt x="22093" y="54220"/>
                    </a:lnTo>
                    <a:lnTo>
                      <a:pt x="27014" y="33262"/>
                    </a:lnTo>
                    <a:lnTo>
                      <a:pt x="0" y="10635"/>
                    </a:lnTo>
                    <a:lnTo>
                      <a:pt x="30679" y="19811"/>
                    </a:lnTo>
                    <a:lnTo>
                      <a:pt x="3675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8" name="Freeform 47">
                <a:extLst>
                  <a:ext uri="{FF2B5EF4-FFF2-40B4-BE49-F238E27FC236}">
                    <a16:creationId xmlns:a16="http://schemas.microsoft.com/office/drawing/2014/main" id="{C5114486-D4D4-7A50-5299-97A9A2BF9D72}"/>
                  </a:ext>
                </a:extLst>
              </p:cNvPr>
              <p:cNvSpPr/>
              <p:nvPr/>
            </p:nvSpPr>
            <p:spPr>
              <a:xfrm>
                <a:off x="10223120" y="218232"/>
                <a:ext cx="92873" cy="82163"/>
              </a:xfrm>
              <a:custGeom>
                <a:avLst/>
                <a:gdLst>
                  <a:gd name="connsiteX0" fmla="*/ 41882 w 92873"/>
                  <a:gd name="connsiteY0" fmla="*/ 0 h 82163"/>
                  <a:gd name="connsiteX1" fmla="*/ 57797 w 92873"/>
                  <a:gd name="connsiteY1" fmla="*/ 30968 h 82163"/>
                  <a:gd name="connsiteX2" fmla="*/ 92874 w 92873"/>
                  <a:gd name="connsiteY2" fmla="*/ 42750 h 82163"/>
                  <a:gd name="connsiteX3" fmla="*/ 67849 w 92873"/>
                  <a:gd name="connsiteY3" fmla="*/ 51300 h 82163"/>
                  <a:gd name="connsiteX4" fmla="*/ 82508 w 92873"/>
                  <a:gd name="connsiteY4" fmla="*/ 82164 h 82163"/>
                  <a:gd name="connsiteX5" fmla="*/ 50992 w 92873"/>
                  <a:gd name="connsiteY5" fmla="*/ 56722 h 82163"/>
                  <a:gd name="connsiteX6" fmla="*/ 24815 w 92873"/>
                  <a:gd name="connsiteY6" fmla="*/ 64647 h 82163"/>
                  <a:gd name="connsiteX7" fmla="*/ 30574 w 92873"/>
                  <a:gd name="connsiteY7" fmla="*/ 39726 h 82163"/>
                  <a:gd name="connsiteX8" fmla="*/ 0 w 92873"/>
                  <a:gd name="connsiteY8" fmla="*/ 13242 h 82163"/>
                  <a:gd name="connsiteX9" fmla="*/ 34867 w 92873"/>
                  <a:gd name="connsiteY9" fmla="*/ 23669 h 82163"/>
                  <a:gd name="connsiteX10" fmla="*/ 41882 w 92873"/>
                  <a:gd name="connsiteY10" fmla="*/ 0 h 82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2873" h="82163">
                    <a:moveTo>
                      <a:pt x="41882" y="0"/>
                    </a:moveTo>
                    <a:lnTo>
                      <a:pt x="57797" y="30968"/>
                    </a:lnTo>
                    <a:lnTo>
                      <a:pt x="92874" y="42750"/>
                    </a:lnTo>
                    <a:lnTo>
                      <a:pt x="67849" y="51300"/>
                    </a:lnTo>
                    <a:lnTo>
                      <a:pt x="82508" y="82164"/>
                    </a:lnTo>
                    <a:lnTo>
                      <a:pt x="50992" y="56722"/>
                    </a:lnTo>
                    <a:lnTo>
                      <a:pt x="24815" y="64647"/>
                    </a:lnTo>
                    <a:lnTo>
                      <a:pt x="30574" y="39726"/>
                    </a:lnTo>
                    <a:lnTo>
                      <a:pt x="0" y="13242"/>
                    </a:lnTo>
                    <a:lnTo>
                      <a:pt x="34867" y="23669"/>
                    </a:lnTo>
                    <a:lnTo>
                      <a:pt x="4188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9" name="Freeform 48">
                <a:extLst>
                  <a:ext uri="{FF2B5EF4-FFF2-40B4-BE49-F238E27FC236}">
                    <a16:creationId xmlns:a16="http://schemas.microsoft.com/office/drawing/2014/main" id="{92C2E486-4CFD-45D7-5066-BA7CD90FFB36}"/>
                  </a:ext>
                </a:extLst>
              </p:cNvPr>
              <p:cNvSpPr/>
              <p:nvPr/>
            </p:nvSpPr>
            <p:spPr>
              <a:xfrm>
                <a:off x="10100091" y="211767"/>
                <a:ext cx="102820" cy="93841"/>
              </a:xfrm>
              <a:custGeom>
                <a:avLst/>
                <a:gdLst>
                  <a:gd name="connsiteX0" fmla="*/ 46594 w 102820"/>
                  <a:gd name="connsiteY0" fmla="*/ 0 h 93841"/>
                  <a:gd name="connsiteX1" fmla="*/ 63975 w 102820"/>
                  <a:gd name="connsiteY1" fmla="*/ 35451 h 93841"/>
                  <a:gd name="connsiteX2" fmla="*/ 102821 w 102820"/>
                  <a:gd name="connsiteY2" fmla="*/ 47859 h 93841"/>
                  <a:gd name="connsiteX3" fmla="*/ 74969 w 102820"/>
                  <a:gd name="connsiteY3" fmla="*/ 58599 h 93841"/>
                  <a:gd name="connsiteX4" fmla="*/ 90989 w 102820"/>
                  <a:gd name="connsiteY4" fmla="*/ 93842 h 93841"/>
                  <a:gd name="connsiteX5" fmla="*/ 56227 w 102820"/>
                  <a:gd name="connsiteY5" fmla="*/ 65377 h 93841"/>
                  <a:gd name="connsiteX6" fmla="*/ 27224 w 102820"/>
                  <a:gd name="connsiteY6" fmla="*/ 75386 h 93841"/>
                  <a:gd name="connsiteX7" fmla="*/ 33820 w 102820"/>
                  <a:gd name="connsiteY7" fmla="*/ 46400 h 93841"/>
                  <a:gd name="connsiteX8" fmla="*/ 0 w 102820"/>
                  <a:gd name="connsiteY8" fmla="*/ 16683 h 93841"/>
                  <a:gd name="connsiteX9" fmla="*/ 38532 w 102820"/>
                  <a:gd name="connsiteY9" fmla="*/ 27736 h 93841"/>
                  <a:gd name="connsiteX10" fmla="*/ 46594 w 102820"/>
                  <a:gd name="connsiteY10" fmla="*/ 0 h 938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2820" h="93841">
                    <a:moveTo>
                      <a:pt x="46594" y="0"/>
                    </a:moveTo>
                    <a:lnTo>
                      <a:pt x="63975" y="35451"/>
                    </a:lnTo>
                    <a:lnTo>
                      <a:pt x="102821" y="47859"/>
                    </a:lnTo>
                    <a:lnTo>
                      <a:pt x="74969" y="58599"/>
                    </a:lnTo>
                    <a:lnTo>
                      <a:pt x="90989" y="93842"/>
                    </a:lnTo>
                    <a:lnTo>
                      <a:pt x="56227" y="65377"/>
                    </a:lnTo>
                    <a:lnTo>
                      <a:pt x="27224" y="75386"/>
                    </a:lnTo>
                    <a:lnTo>
                      <a:pt x="33820" y="46400"/>
                    </a:lnTo>
                    <a:lnTo>
                      <a:pt x="0" y="16683"/>
                    </a:lnTo>
                    <a:lnTo>
                      <a:pt x="38532" y="27736"/>
                    </a:lnTo>
                    <a:lnTo>
                      <a:pt x="46594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</p:grpSp>
        <p:grpSp>
          <p:nvGrpSpPr>
            <p:cNvPr id="50" name="Graphic 9">
              <a:extLst>
                <a:ext uri="{FF2B5EF4-FFF2-40B4-BE49-F238E27FC236}">
                  <a16:creationId xmlns:a16="http://schemas.microsoft.com/office/drawing/2014/main" id="{6C15E5D9-0669-DD78-FC3F-D4F61A01CD76}"/>
                </a:ext>
              </a:extLst>
            </p:cNvPr>
            <p:cNvGrpSpPr/>
            <p:nvPr/>
          </p:nvGrpSpPr>
          <p:grpSpPr>
            <a:xfrm>
              <a:off x="10863918" y="211767"/>
              <a:ext cx="1114171" cy="739683"/>
              <a:chOff x="10863918" y="211767"/>
              <a:chExt cx="1114171" cy="739683"/>
            </a:xfrm>
          </p:grpSpPr>
          <p:sp>
            <p:nvSpPr>
              <p:cNvPr id="51" name="Freeform 50">
                <a:extLst>
                  <a:ext uri="{FF2B5EF4-FFF2-40B4-BE49-F238E27FC236}">
                    <a16:creationId xmlns:a16="http://schemas.microsoft.com/office/drawing/2014/main" id="{47A3607F-9B70-D712-3229-0DA86CA17D9A}"/>
                  </a:ext>
                </a:extLst>
              </p:cNvPr>
              <p:cNvSpPr/>
              <p:nvPr/>
            </p:nvSpPr>
            <p:spPr>
              <a:xfrm>
                <a:off x="10863918" y="211767"/>
                <a:ext cx="1114171" cy="739683"/>
              </a:xfrm>
              <a:custGeom>
                <a:avLst/>
                <a:gdLst>
                  <a:gd name="connsiteX0" fmla="*/ 0 w 1114171"/>
                  <a:gd name="connsiteY0" fmla="*/ 0 h 739683"/>
                  <a:gd name="connsiteX1" fmla="*/ 1114172 w 1114171"/>
                  <a:gd name="connsiteY1" fmla="*/ 0 h 739683"/>
                  <a:gd name="connsiteX2" fmla="*/ 1114172 w 1114171"/>
                  <a:gd name="connsiteY2" fmla="*/ 739683 h 739683"/>
                  <a:gd name="connsiteX3" fmla="*/ 0 w 1114171"/>
                  <a:gd name="connsiteY3" fmla="*/ 739683 h 739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14171" h="739683">
                    <a:moveTo>
                      <a:pt x="0" y="0"/>
                    </a:moveTo>
                    <a:lnTo>
                      <a:pt x="1114172" y="0"/>
                    </a:lnTo>
                    <a:lnTo>
                      <a:pt x="1114172" y="739683"/>
                    </a:lnTo>
                    <a:lnTo>
                      <a:pt x="0" y="739683"/>
                    </a:lnTo>
                    <a:close/>
                  </a:path>
                </a:pathLst>
              </a:custGeom>
              <a:solidFill>
                <a:srgbClr val="003399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52" name="Freeform 51">
                <a:extLst>
                  <a:ext uri="{FF2B5EF4-FFF2-40B4-BE49-F238E27FC236}">
                    <a16:creationId xmlns:a16="http://schemas.microsoft.com/office/drawing/2014/main" id="{F286352C-3012-713B-712A-1034E1948F43}"/>
                  </a:ext>
                </a:extLst>
              </p:cNvPr>
              <p:cNvSpPr/>
              <p:nvPr/>
            </p:nvSpPr>
            <p:spPr>
              <a:xfrm>
                <a:off x="11142434" y="304254"/>
                <a:ext cx="557138" cy="554710"/>
              </a:xfrm>
              <a:custGeom>
                <a:avLst/>
                <a:gdLst>
                  <a:gd name="connsiteX0" fmla="*/ 264067 w 557138"/>
                  <a:gd name="connsiteY0" fmla="*/ 44836 h 554710"/>
                  <a:gd name="connsiteX1" fmla="*/ 240509 w 557138"/>
                  <a:gd name="connsiteY1" fmla="*/ 27736 h 554710"/>
                  <a:gd name="connsiteX2" fmla="*/ 269617 w 557138"/>
                  <a:gd name="connsiteY2" fmla="*/ 27736 h 554710"/>
                  <a:gd name="connsiteX3" fmla="*/ 278622 w 557138"/>
                  <a:gd name="connsiteY3" fmla="*/ 0 h 554710"/>
                  <a:gd name="connsiteX4" fmla="*/ 287626 w 557138"/>
                  <a:gd name="connsiteY4" fmla="*/ 27736 h 554710"/>
                  <a:gd name="connsiteX5" fmla="*/ 316734 w 557138"/>
                  <a:gd name="connsiteY5" fmla="*/ 27736 h 554710"/>
                  <a:gd name="connsiteX6" fmla="*/ 293176 w 557138"/>
                  <a:gd name="connsiteY6" fmla="*/ 44836 h 554710"/>
                  <a:gd name="connsiteX7" fmla="*/ 302180 w 557138"/>
                  <a:gd name="connsiteY7" fmla="*/ 72780 h 554710"/>
                  <a:gd name="connsiteX8" fmla="*/ 278622 w 557138"/>
                  <a:gd name="connsiteY8" fmla="*/ 55471 h 554710"/>
                  <a:gd name="connsiteX9" fmla="*/ 255063 w 557138"/>
                  <a:gd name="connsiteY9" fmla="*/ 72780 h 554710"/>
                  <a:gd name="connsiteX10" fmla="*/ 264067 w 557138"/>
                  <a:gd name="connsiteY10" fmla="*/ 44836 h 554710"/>
                  <a:gd name="connsiteX11" fmla="*/ 264067 w 557138"/>
                  <a:gd name="connsiteY11" fmla="*/ 44836 h 554710"/>
                  <a:gd name="connsiteX12" fmla="*/ 293176 w 557138"/>
                  <a:gd name="connsiteY12" fmla="*/ 526975 h 554710"/>
                  <a:gd name="connsiteX13" fmla="*/ 302180 w 557138"/>
                  <a:gd name="connsiteY13" fmla="*/ 554710 h 554710"/>
                  <a:gd name="connsiteX14" fmla="*/ 278622 w 557138"/>
                  <a:gd name="connsiteY14" fmla="*/ 537610 h 554710"/>
                  <a:gd name="connsiteX15" fmla="*/ 255063 w 557138"/>
                  <a:gd name="connsiteY15" fmla="*/ 554710 h 554710"/>
                  <a:gd name="connsiteX16" fmla="*/ 264067 w 557138"/>
                  <a:gd name="connsiteY16" fmla="*/ 526975 h 554710"/>
                  <a:gd name="connsiteX17" fmla="*/ 240509 w 557138"/>
                  <a:gd name="connsiteY17" fmla="*/ 509875 h 554710"/>
                  <a:gd name="connsiteX18" fmla="*/ 269617 w 557138"/>
                  <a:gd name="connsiteY18" fmla="*/ 509875 h 554710"/>
                  <a:gd name="connsiteX19" fmla="*/ 278622 w 557138"/>
                  <a:gd name="connsiteY19" fmla="*/ 481931 h 554710"/>
                  <a:gd name="connsiteX20" fmla="*/ 287626 w 557138"/>
                  <a:gd name="connsiteY20" fmla="*/ 509875 h 554710"/>
                  <a:gd name="connsiteX21" fmla="*/ 316734 w 557138"/>
                  <a:gd name="connsiteY21" fmla="*/ 509875 h 554710"/>
                  <a:gd name="connsiteX22" fmla="*/ 293176 w 557138"/>
                  <a:gd name="connsiteY22" fmla="*/ 526975 h 554710"/>
                  <a:gd name="connsiteX23" fmla="*/ 38113 w 557138"/>
                  <a:gd name="connsiteY23" fmla="*/ 295811 h 554710"/>
                  <a:gd name="connsiteX24" fmla="*/ 14554 w 557138"/>
                  <a:gd name="connsiteY24" fmla="*/ 313119 h 554710"/>
                  <a:gd name="connsiteX25" fmla="*/ 23559 w 557138"/>
                  <a:gd name="connsiteY25" fmla="*/ 285384 h 554710"/>
                  <a:gd name="connsiteX26" fmla="*/ 0 w 557138"/>
                  <a:gd name="connsiteY26" fmla="*/ 268701 h 554710"/>
                  <a:gd name="connsiteX27" fmla="*/ 29108 w 557138"/>
                  <a:gd name="connsiteY27" fmla="*/ 268701 h 554710"/>
                  <a:gd name="connsiteX28" fmla="*/ 38113 w 557138"/>
                  <a:gd name="connsiteY28" fmla="*/ 240965 h 554710"/>
                  <a:gd name="connsiteX29" fmla="*/ 47118 w 557138"/>
                  <a:gd name="connsiteY29" fmla="*/ 268701 h 554710"/>
                  <a:gd name="connsiteX30" fmla="*/ 76330 w 557138"/>
                  <a:gd name="connsiteY30" fmla="*/ 268701 h 554710"/>
                  <a:gd name="connsiteX31" fmla="*/ 52667 w 557138"/>
                  <a:gd name="connsiteY31" fmla="*/ 286009 h 554710"/>
                  <a:gd name="connsiteX32" fmla="*/ 61672 w 557138"/>
                  <a:gd name="connsiteY32" fmla="*/ 313745 h 554710"/>
                  <a:gd name="connsiteX33" fmla="*/ 38113 w 557138"/>
                  <a:gd name="connsiteY33" fmla="*/ 296436 h 554710"/>
                  <a:gd name="connsiteX34" fmla="*/ 38113 w 557138"/>
                  <a:gd name="connsiteY34" fmla="*/ 295811 h 554710"/>
                  <a:gd name="connsiteX35" fmla="*/ 172869 w 557138"/>
                  <a:gd name="connsiteY35" fmla="*/ 76950 h 554710"/>
                  <a:gd name="connsiteX36" fmla="*/ 181874 w 557138"/>
                  <a:gd name="connsiteY36" fmla="*/ 104686 h 554710"/>
                  <a:gd name="connsiteX37" fmla="*/ 158315 w 557138"/>
                  <a:gd name="connsiteY37" fmla="*/ 87690 h 554710"/>
                  <a:gd name="connsiteX38" fmla="*/ 134756 w 557138"/>
                  <a:gd name="connsiteY38" fmla="*/ 104790 h 554710"/>
                  <a:gd name="connsiteX39" fmla="*/ 143761 w 557138"/>
                  <a:gd name="connsiteY39" fmla="*/ 77055 h 554710"/>
                  <a:gd name="connsiteX40" fmla="*/ 120202 w 557138"/>
                  <a:gd name="connsiteY40" fmla="*/ 59955 h 554710"/>
                  <a:gd name="connsiteX41" fmla="*/ 149310 w 557138"/>
                  <a:gd name="connsiteY41" fmla="*/ 59955 h 554710"/>
                  <a:gd name="connsiteX42" fmla="*/ 158315 w 557138"/>
                  <a:gd name="connsiteY42" fmla="*/ 32219 h 554710"/>
                  <a:gd name="connsiteX43" fmla="*/ 167320 w 557138"/>
                  <a:gd name="connsiteY43" fmla="*/ 59955 h 554710"/>
                  <a:gd name="connsiteX44" fmla="*/ 196428 w 557138"/>
                  <a:gd name="connsiteY44" fmla="*/ 59955 h 554710"/>
                  <a:gd name="connsiteX45" fmla="*/ 172869 w 557138"/>
                  <a:gd name="connsiteY45" fmla="*/ 76950 h 554710"/>
                  <a:gd name="connsiteX46" fmla="*/ 61881 w 557138"/>
                  <a:gd name="connsiteY46" fmla="*/ 148166 h 554710"/>
                  <a:gd name="connsiteX47" fmla="*/ 70886 w 557138"/>
                  <a:gd name="connsiteY47" fmla="*/ 120431 h 554710"/>
                  <a:gd name="connsiteX48" fmla="*/ 79995 w 557138"/>
                  <a:gd name="connsiteY48" fmla="*/ 148166 h 554710"/>
                  <a:gd name="connsiteX49" fmla="*/ 108266 w 557138"/>
                  <a:gd name="connsiteY49" fmla="*/ 148166 h 554710"/>
                  <a:gd name="connsiteX50" fmla="*/ 84707 w 557138"/>
                  <a:gd name="connsiteY50" fmla="*/ 165475 h 554710"/>
                  <a:gd name="connsiteX51" fmla="*/ 93712 w 557138"/>
                  <a:gd name="connsiteY51" fmla="*/ 193210 h 554710"/>
                  <a:gd name="connsiteX52" fmla="*/ 70048 w 557138"/>
                  <a:gd name="connsiteY52" fmla="*/ 175902 h 554710"/>
                  <a:gd name="connsiteX53" fmla="*/ 46384 w 557138"/>
                  <a:gd name="connsiteY53" fmla="*/ 193210 h 554710"/>
                  <a:gd name="connsiteX54" fmla="*/ 55389 w 557138"/>
                  <a:gd name="connsiteY54" fmla="*/ 165475 h 554710"/>
                  <a:gd name="connsiteX55" fmla="*/ 31831 w 557138"/>
                  <a:gd name="connsiteY55" fmla="*/ 148166 h 554710"/>
                  <a:gd name="connsiteX56" fmla="*/ 61881 w 557138"/>
                  <a:gd name="connsiteY56" fmla="*/ 148166 h 554710"/>
                  <a:gd name="connsiteX57" fmla="*/ 32145 w 557138"/>
                  <a:gd name="connsiteY57" fmla="*/ 389131 h 554710"/>
                  <a:gd name="connsiteX58" fmla="*/ 61881 w 557138"/>
                  <a:gd name="connsiteY58" fmla="*/ 389131 h 554710"/>
                  <a:gd name="connsiteX59" fmla="*/ 70886 w 557138"/>
                  <a:gd name="connsiteY59" fmla="*/ 361396 h 554710"/>
                  <a:gd name="connsiteX60" fmla="*/ 79995 w 557138"/>
                  <a:gd name="connsiteY60" fmla="*/ 389131 h 554710"/>
                  <a:gd name="connsiteX61" fmla="*/ 108266 w 557138"/>
                  <a:gd name="connsiteY61" fmla="*/ 389131 h 554710"/>
                  <a:gd name="connsiteX62" fmla="*/ 84707 w 557138"/>
                  <a:gd name="connsiteY62" fmla="*/ 406440 h 554710"/>
                  <a:gd name="connsiteX63" fmla="*/ 93712 w 557138"/>
                  <a:gd name="connsiteY63" fmla="*/ 434176 h 554710"/>
                  <a:gd name="connsiteX64" fmla="*/ 70048 w 557138"/>
                  <a:gd name="connsiteY64" fmla="*/ 417075 h 554710"/>
                  <a:gd name="connsiteX65" fmla="*/ 46384 w 557138"/>
                  <a:gd name="connsiteY65" fmla="*/ 434176 h 554710"/>
                  <a:gd name="connsiteX66" fmla="*/ 55389 w 557138"/>
                  <a:gd name="connsiteY66" fmla="*/ 406440 h 554710"/>
                  <a:gd name="connsiteX67" fmla="*/ 31831 w 557138"/>
                  <a:gd name="connsiteY67" fmla="*/ 389131 h 554710"/>
                  <a:gd name="connsiteX68" fmla="*/ 32145 w 557138"/>
                  <a:gd name="connsiteY68" fmla="*/ 389131 h 554710"/>
                  <a:gd name="connsiteX69" fmla="*/ 143761 w 557138"/>
                  <a:gd name="connsiteY69" fmla="*/ 494547 h 554710"/>
                  <a:gd name="connsiteX70" fmla="*/ 120202 w 557138"/>
                  <a:gd name="connsiteY70" fmla="*/ 477551 h 554710"/>
                  <a:gd name="connsiteX71" fmla="*/ 149310 w 557138"/>
                  <a:gd name="connsiteY71" fmla="*/ 477551 h 554710"/>
                  <a:gd name="connsiteX72" fmla="*/ 158315 w 557138"/>
                  <a:gd name="connsiteY72" fmla="*/ 449816 h 554710"/>
                  <a:gd name="connsiteX73" fmla="*/ 167320 w 557138"/>
                  <a:gd name="connsiteY73" fmla="*/ 477551 h 554710"/>
                  <a:gd name="connsiteX74" fmla="*/ 196428 w 557138"/>
                  <a:gd name="connsiteY74" fmla="*/ 477551 h 554710"/>
                  <a:gd name="connsiteX75" fmla="*/ 172869 w 557138"/>
                  <a:gd name="connsiteY75" fmla="*/ 494547 h 554710"/>
                  <a:gd name="connsiteX76" fmla="*/ 181874 w 557138"/>
                  <a:gd name="connsiteY76" fmla="*/ 522283 h 554710"/>
                  <a:gd name="connsiteX77" fmla="*/ 158315 w 557138"/>
                  <a:gd name="connsiteY77" fmla="*/ 505183 h 554710"/>
                  <a:gd name="connsiteX78" fmla="*/ 134756 w 557138"/>
                  <a:gd name="connsiteY78" fmla="*/ 522283 h 554710"/>
                  <a:gd name="connsiteX79" fmla="*/ 143761 w 557138"/>
                  <a:gd name="connsiteY79" fmla="*/ 494547 h 554710"/>
                  <a:gd name="connsiteX80" fmla="*/ 533580 w 557138"/>
                  <a:gd name="connsiteY80" fmla="*/ 285905 h 554710"/>
                  <a:gd name="connsiteX81" fmla="*/ 542584 w 557138"/>
                  <a:gd name="connsiteY81" fmla="*/ 313641 h 554710"/>
                  <a:gd name="connsiteX82" fmla="*/ 519026 w 557138"/>
                  <a:gd name="connsiteY82" fmla="*/ 296332 h 554710"/>
                  <a:gd name="connsiteX83" fmla="*/ 495153 w 557138"/>
                  <a:gd name="connsiteY83" fmla="*/ 313641 h 554710"/>
                  <a:gd name="connsiteX84" fmla="*/ 504157 w 557138"/>
                  <a:gd name="connsiteY84" fmla="*/ 285905 h 554710"/>
                  <a:gd name="connsiteX85" fmla="*/ 480494 w 557138"/>
                  <a:gd name="connsiteY85" fmla="*/ 268597 h 554710"/>
                  <a:gd name="connsiteX86" fmla="*/ 510649 w 557138"/>
                  <a:gd name="connsiteY86" fmla="*/ 268597 h 554710"/>
                  <a:gd name="connsiteX87" fmla="*/ 519654 w 557138"/>
                  <a:gd name="connsiteY87" fmla="*/ 240861 h 554710"/>
                  <a:gd name="connsiteX88" fmla="*/ 528659 w 557138"/>
                  <a:gd name="connsiteY88" fmla="*/ 268597 h 554710"/>
                  <a:gd name="connsiteX89" fmla="*/ 557138 w 557138"/>
                  <a:gd name="connsiteY89" fmla="*/ 268597 h 554710"/>
                  <a:gd name="connsiteX90" fmla="*/ 533580 w 557138"/>
                  <a:gd name="connsiteY90" fmla="*/ 285905 h 554710"/>
                  <a:gd name="connsiteX91" fmla="*/ 384270 w 557138"/>
                  <a:gd name="connsiteY91" fmla="*/ 76950 h 554710"/>
                  <a:gd name="connsiteX92" fmla="*/ 360711 w 557138"/>
                  <a:gd name="connsiteY92" fmla="*/ 59955 h 554710"/>
                  <a:gd name="connsiteX93" fmla="*/ 389819 w 557138"/>
                  <a:gd name="connsiteY93" fmla="*/ 59955 h 554710"/>
                  <a:gd name="connsiteX94" fmla="*/ 398823 w 557138"/>
                  <a:gd name="connsiteY94" fmla="*/ 32219 h 554710"/>
                  <a:gd name="connsiteX95" fmla="*/ 407828 w 557138"/>
                  <a:gd name="connsiteY95" fmla="*/ 59955 h 554710"/>
                  <a:gd name="connsiteX96" fmla="*/ 436936 w 557138"/>
                  <a:gd name="connsiteY96" fmla="*/ 59955 h 554710"/>
                  <a:gd name="connsiteX97" fmla="*/ 413378 w 557138"/>
                  <a:gd name="connsiteY97" fmla="*/ 76950 h 554710"/>
                  <a:gd name="connsiteX98" fmla="*/ 422382 w 557138"/>
                  <a:gd name="connsiteY98" fmla="*/ 104686 h 554710"/>
                  <a:gd name="connsiteX99" fmla="*/ 398823 w 557138"/>
                  <a:gd name="connsiteY99" fmla="*/ 87690 h 554710"/>
                  <a:gd name="connsiteX100" fmla="*/ 375265 w 557138"/>
                  <a:gd name="connsiteY100" fmla="*/ 104790 h 554710"/>
                  <a:gd name="connsiteX101" fmla="*/ 384270 w 557138"/>
                  <a:gd name="connsiteY101" fmla="*/ 77055 h 554710"/>
                  <a:gd name="connsiteX102" fmla="*/ 384270 w 557138"/>
                  <a:gd name="connsiteY102" fmla="*/ 77055 h 554710"/>
                  <a:gd name="connsiteX103" fmla="*/ 477143 w 557138"/>
                  <a:gd name="connsiteY103" fmla="*/ 147853 h 554710"/>
                  <a:gd name="connsiteX104" fmla="*/ 486253 w 557138"/>
                  <a:gd name="connsiteY104" fmla="*/ 120118 h 554710"/>
                  <a:gd name="connsiteX105" fmla="*/ 495258 w 557138"/>
                  <a:gd name="connsiteY105" fmla="*/ 147853 h 554710"/>
                  <a:gd name="connsiteX106" fmla="*/ 524366 w 557138"/>
                  <a:gd name="connsiteY106" fmla="*/ 147853 h 554710"/>
                  <a:gd name="connsiteX107" fmla="*/ 501435 w 557138"/>
                  <a:gd name="connsiteY107" fmla="*/ 165266 h 554710"/>
                  <a:gd name="connsiteX108" fmla="*/ 510440 w 557138"/>
                  <a:gd name="connsiteY108" fmla="*/ 193002 h 554710"/>
                  <a:gd name="connsiteX109" fmla="*/ 486881 w 557138"/>
                  <a:gd name="connsiteY109" fmla="*/ 175693 h 554710"/>
                  <a:gd name="connsiteX110" fmla="*/ 463218 w 557138"/>
                  <a:gd name="connsiteY110" fmla="*/ 193002 h 554710"/>
                  <a:gd name="connsiteX111" fmla="*/ 472222 w 557138"/>
                  <a:gd name="connsiteY111" fmla="*/ 165266 h 554710"/>
                  <a:gd name="connsiteX112" fmla="*/ 448873 w 557138"/>
                  <a:gd name="connsiteY112" fmla="*/ 147958 h 554710"/>
                  <a:gd name="connsiteX113" fmla="*/ 477143 w 557138"/>
                  <a:gd name="connsiteY113" fmla="*/ 147958 h 554710"/>
                  <a:gd name="connsiteX114" fmla="*/ 495258 w 557138"/>
                  <a:gd name="connsiteY114" fmla="*/ 388818 h 554710"/>
                  <a:gd name="connsiteX115" fmla="*/ 524366 w 557138"/>
                  <a:gd name="connsiteY115" fmla="*/ 388818 h 554710"/>
                  <a:gd name="connsiteX116" fmla="*/ 501435 w 557138"/>
                  <a:gd name="connsiteY116" fmla="*/ 406127 h 554710"/>
                  <a:gd name="connsiteX117" fmla="*/ 510440 w 557138"/>
                  <a:gd name="connsiteY117" fmla="*/ 433863 h 554710"/>
                  <a:gd name="connsiteX118" fmla="*/ 486881 w 557138"/>
                  <a:gd name="connsiteY118" fmla="*/ 416763 h 554710"/>
                  <a:gd name="connsiteX119" fmla="*/ 463218 w 557138"/>
                  <a:gd name="connsiteY119" fmla="*/ 433863 h 554710"/>
                  <a:gd name="connsiteX120" fmla="*/ 472222 w 557138"/>
                  <a:gd name="connsiteY120" fmla="*/ 406127 h 554710"/>
                  <a:gd name="connsiteX121" fmla="*/ 448873 w 557138"/>
                  <a:gd name="connsiteY121" fmla="*/ 388818 h 554710"/>
                  <a:gd name="connsiteX122" fmla="*/ 477981 w 557138"/>
                  <a:gd name="connsiteY122" fmla="*/ 388818 h 554710"/>
                  <a:gd name="connsiteX123" fmla="*/ 487091 w 557138"/>
                  <a:gd name="connsiteY123" fmla="*/ 361083 h 554710"/>
                  <a:gd name="connsiteX124" fmla="*/ 496095 w 557138"/>
                  <a:gd name="connsiteY124" fmla="*/ 388818 h 554710"/>
                  <a:gd name="connsiteX125" fmla="*/ 495362 w 557138"/>
                  <a:gd name="connsiteY125" fmla="*/ 388818 h 554710"/>
                  <a:gd name="connsiteX126" fmla="*/ 436936 w 557138"/>
                  <a:gd name="connsiteY126" fmla="*/ 477239 h 554710"/>
                  <a:gd name="connsiteX127" fmla="*/ 413378 w 557138"/>
                  <a:gd name="connsiteY127" fmla="*/ 494234 h 554710"/>
                  <a:gd name="connsiteX128" fmla="*/ 422382 w 557138"/>
                  <a:gd name="connsiteY128" fmla="*/ 521970 h 554710"/>
                  <a:gd name="connsiteX129" fmla="*/ 398823 w 557138"/>
                  <a:gd name="connsiteY129" fmla="*/ 504870 h 554710"/>
                  <a:gd name="connsiteX130" fmla="*/ 375265 w 557138"/>
                  <a:gd name="connsiteY130" fmla="*/ 521970 h 554710"/>
                  <a:gd name="connsiteX131" fmla="*/ 384270 w 557138"/>
                  <a:gd name="connsiteY131" fmla="*/ 494234 h 554710"/>
                  <a:gd name="connsiteX132" fmla="*/ 360711 w 557138"/>
                  <a:gd name="connsiteY132" fmla="*/ 477239 h 554710"/>
                  <a:gd name="connsiteX133" fmla="*/ 389819 w 557138"/>
                  <a:gd name="connsiteY133" fmla="*/ 477239 h 554710"/>
                  <a:gd name="connsiteX134" fmla="*/ 398823 w 557138"/>
                  <a:gd name="connsiteY134" fmla="*/ 449503 h 554710"/>
                  <a:gd name="connsiteX135" fmla="*/ 407828 w 557138"/>
                  <a:gd name="connsiteY135" fmla="*/ 477239 h 554710"/>
                  <a:gd name="connsiteX136" fmla="*/ 436936 w 557138"/>
                  <a:gd name="connsiteY136" fmla="*/ 477239 h 5547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</a:cxnLst>
                <a:rect l="l" t="t" r="r" b="b"/>
                <a:pathLst>
                  <a:path w="557138" h="554710">
                    <a:moveTo>
                      <a:pt x="264067" y="44836"/>
                    </a:moveTo>
                    <a:lnTo>
                      <a:pt x="240509" y="27736"/>
                    </a:lnTo>
                    <a:lnTo>
                      <a:pt x="269617" y="27736"/>
                    </a:lnTo>
                    <a:lnTo>
                      <a:pt x="278622" y="0"/>
                    </a:lnTo>
                    <a:lnTo>
                      <a:pt x="287626" y="27736"/>
                    </a:lnTo>
                    <a:lnTo>
                      <a:pt x="316734" y="27736"/>
                    </a:lnTo>
                    <a:lnTo>
                      <a:pt x="293176" y="44836"/>
                    </a:lnTo>
                    <a:lnTo>
                      <a:pt x="302180" y="72780"/>
                    </a:lnTo>
                    <a:lnTo>
                      <a:pt x="278622" y="55471"/>
                    </a:lnTo>
                    <a:lnTo>
                      <a:pt x="255063" y="72780"/>
                    </a:lnTo>
                    <a:lnTo>
                      <a:pt x="264067" y="44836"/>
                    </a:lnTo>
                    <a:lnTo>
                      <a:pt x="264067" y="44836"/>
                    </a:lnTo>
                    <a:close/>
                    <a:moveTo>
                      <a:pt x="293176" y="526975"/>
                    </a:moveTo>
                    <a:lnTo>
                      <a:pt x="302180" y="554710"/>
                    </a:lnTo>
                    <a:lnTo>
                      <a:pt x="278622" y="537610"/>
                    </a:lnTo>
                    <a:lnTo>
                      <a:pt x="255063" y="554710"/>
                    </a:lnTo>
                    <a:lnTo>
                      <a:pt x="264067" y="526975"/>
                    </a:lnTo>
                    <a:lnTo>
                      <a:pt x="240509" y="509875"/>
                    </a:lnTo>
                    <a:lnTo>
                      <a:pt x="269617" y="509875"/>
                    </a:lnTo>
                    <a:lnTo>
                      <a:pt x="278622" y="481931"/>
                    </a:lnTo>
                    <a:lnTo>
                      <a:pt x="287626" y="509875"/>
                    </a:lnTo>
                    <a:lnTo>
                      <a:pt x="316734" y="509875"/>
                    </a:lnTo>
                    <a:lnTo>
                      <a:pt x="293176" y="526975"/>
                    </a:lnTo>
                    <a:close/>
                    <a:moveTo>
                      <a:pt x="38113" y="295811"/>
                    </a:moveTo>
                    <a:lnTo>
                      <a:pt x="14554" y="313119"/>
                    </a:lnTo>
                    <a:lnTo>
                      <a:pt x="23559" y="285384"/>
                    </a:lnTo>
                    <a:lnTo>
                      <a:pt x="0" y="268701"/>
                    </a:lnTo>
                    <a:lnTo>
                      <a:pt x="29108" y="268701"/>
                    </a:lnTo>
                    <a:lnTo>
                      <a:pt x="38113" y="240965"/>
                    </a:lnTo>
                    <a:lnTo>
                      <a:pt x="47118" y="268701"/>
                    </a:lnTo>
                    <a:lnTo>
                      <a:pt x="76330" y="268701"/>
                    </a:lnTo>
                    <a:lnTo>
                      <a:pt x="52667" y="286009"/>
                    </a:lnTo>
                    <a:lnTo>
                      <a:pt x="61672" y="313745"/>
                    </a:lnTo>
                    <a:lnTo>
                      <a:pt x="38113" y="296436"/>
                    </a:lnTo>
                    <a:lnTo>
                      <a:pt x="38113" y="295811"/>
                    </a:lnTo>
                    <a:close/>
                    <a:moveTo>
                      <a:pt x="172869" y="76950"/>
                    </a:moveTo>
                    <a:lnTo>
                      <a:pt x="181874" y="104686"/>
                    </a:lnTo>
                    <a:lnTo>
                      <a:pt x="158315" y="87690"/>
                    </a:lnTo>
                    <a:lnTo>
                      <a:pt x="134756" y="104790"/>
                    </a:lnTo>
                    <a:lnTo>
                      <a:pt x="143761" y="77055"/>
                    </a:lnTo>
                    <a:lnTo>
                      <a:pt x="120202" y="59955"/>
                    </a:lnTo>
                    <a:lnTo>
                      <a:pt x="149310" y="59955"/>
                    </a:lnTo>
                    <a:lnTo>
                      <a:pt x="158315" y="32219"/>
                    </a:lnTo>
                    <a:lnTo>
                      <a:pt x="167320" y="59955"/>
                    </a:lnTo>
                    <a:lnTo>
                      <a:pt x="196428" y="59955"/>
                    </a:lnTo>
                    <a:lnTo>
                      <a:pt x="172869" y="76950"/>
                    </a:lnTo>
                    <a:close/>
                    <a:moveTo>
                      <a:pt x="61881" y="148166"/>
                    </a:moveTo>
                    <a:lnTo>
                      <a:pt x="70886" y="120431"/>
                    </a:lnTo>
                    <a:lnTo>
                      <a:pt x="79995" y="148166"/>
                    </a:lnTo>
                    <a:lnTo>
                      <a:pt x="108266" y="148166"/>
                    </a:lnTo>
                    <a:lnTo>
                      <a:pt x="84707" y="165475"/>
                    </a:lnTo>
                    <a:lnTo>
                      <a:pt x="93712" y="193210"/>
                    </a:lnTo>
                    <a:lnTo>
                      <a:pt x="70048" y="175902"/>
                    </a:lnTo>
                    <a:lnTo>
                      <a:pt x="46384" y="193210"/>
                    </a:lnTo>
                    <a:lnTo>
                      <a:pt x="55389" y="165475"/>
                    </a:lnTo>
                    <a:lnTo>
                      <a:pt x="31831" y="148166"/>
                    </a:lnTo>
                    <a:lnTo>
                      <a:pt x="61881" y="148166"/>
                    </a:lnTo>
                    <a:close/>
                    <a:moveTo>
                      <a:pt x="32145" y="389131"/>
                    </a:moveTo>
                    <a:lnTo>
                      <a:pt x="61881" y="389131"/>
                    </a:lnTo>
                    <a:lnTo>
                      <a:pt x="70886" y="361396"/>
                    </a:lnTo>
                    <a:lnTo>
                      <a:pt x="79995" y="389131"/>
                    </a:lnTo>
                    <a:lnTo>
                      <a:pt x="108266" y="389131"/>
                    </a:lnTo>
                    <a:lnTo>
                      <a:pt x="84707" y="406440"/>
                    </a:lnTo>
                    <a:lnTo>
                      <a:pt x="93712" y="434176"/>
                    </a:lnTo>
                    <a:lnTo>
                      <a:pt x="70048" y="417075"/>
                    </a:lnTo>
                    <a:lnTo>
                      <a:pt x="46384" y="434176"/>
                    </a:lnTo>
                    <a:lnTo>
                      <a:pt x="55389" y="406440"/>
                    </a:lnTo>
                    <a:lnTo>
                      <a:pt x="31831" y="389131"/>
                    </a:lnTo>
                    <a:lnTo>
                      <a:pt x="32145" y="389131"/>
                    </a:lnTo>
                    <a:close/>
                    <a:moveTo>
                      <a:pt x="143761" y="494547"/>
                    </a:moveTo>
                    <a:lnTo>
                      <a:pt x="120202" y="477551"/>
                    </a:lnTo>
                    <a:lnTo>
                      <a:pt x="149310" y="477551"/>
                    </a:lnTo>
                    <a:lnTo>
                      <a:pt x="158315" y="449816"/>
                    </a:lnTo>
                    <a:lnTo>
                      <a:pt x="167320" y="477551"/>
                    </a:lnTo>
                    <a:lnTo>
                      <a:pt x="196428" y="477551"/>
                    </a:lnTo>
                    <a:lnTo>
                      <a:pt x="172869" y="494547"/>
                    </a:lnTo>
                    <a:lnTo>
                      <a:pt x="181874" y="522283"/>
                    </a:lnTo>
                    <a:lnTo>
                      <a:pt x="158315" y="505183"/>
                    </a:lnTo>
                    <a:lnTo>
                      <a:pt x="134756" y="522283"/>
                    </a:lnTo>
                    <a:lnTo>
                      <a:pt x="143761" y="494547"/>
                    </a:lnTo>
                    <a:close/>
                    <a:moveTo>
                      <a:pt x="533580" y="285905"/>
                    </a:moveTo>
                    <a:lnTo>
                      <a:pt x="542584" y="313641"/>
                    </a:lnTo>
                    <a:lnTo>
                      <a:pt x="519026" y="296332"/>
                    </a:lnTo>
                    <a:lnTo>
                      <a:pt x="495153" y="313641"/>
                    </a:lnTo>
                    <a:lnTo>
                      <a:pt x="504157" y="285905"/>
                    </a:lnTo>
                    <a:lnTo>
                      <a:pt x="480494" y="268597"/>
                    </a:lnTo>
                    <a:lnTo>
                      <a:pt x="510649" y="268597"/>
                    </a:lnTo>
                    <a:lnTo>
                      <a:pt x="519654" y="240861"/>
                    </a:lnTo>
                    <a:lnTo>
                      <a:pt x="528659" y="268597"/>
                    </a:lnTo>
                    <a:lnTo>
                      <a:pt x="557138" y="268597"/>
                    </a:lnTo>
                    <a:lnTo>
                      <a:pt x="533580" y="285905"/>
                    </a:lnTo>
                    <a:close/>
                    <a:moveTo>
                      <a:pt x="384270" y="76950"/>
                    </a:moveTo>
                    <a:lnTo>
                      <a:pt x="360711" y="59955"/>
                    </a:lnTo>
                    <a:lnTo>
                      <a:pt x="389819" y="59955"/>
                    </a:lnTo>
                    <a:lnTo>
                      <a:pt x="398823" y="32219"/>
                    </a:lnTo>
                    <a:lnTo>
                      <a:pt x="407828" y="59955"/>
                    </a:lnTo>
                    <a:lnTo>
                      <a:pt x="436936" y="59955"/>
                    </a:lnTo>
                    <a:lnTo>
                      <a:pt x="413378" y="76950"/>
                    </a:lnTo>
                    <a:lnTo>
                      <a:pt x="422382" y="104686"/>
                    </a:lnTo>
                    <a:lnTo>
                      <a:pt x="398823" y="87690"/>
                    </a:lnTo>
                    <a:lnTo>
                      <a:pt x="375265" y="104790"/>
                    </a:lnTo>
                    <a:lnTo>
                      <a:pt x="384270" y="77055"/>
                    </a:lnTo>
                    <a:lnTo>
                      <a:pt x="384270" y="77055"/>
                    </a:lnTo>
                    <a:close/>
                    <a:moveTo>
                      <a:pt x="477143" y="147853"/>
                    </a:moveTo>
                    <a:lnTo>
                      <a:pt x="486253" y="120118"/>
                    </a:lnTo>
                    <a:lnTo>
                      <a:pt x="495258" y="147853"/>
                    </a:lnTo>
                    <a:lnTo>
                      <a:pt x="524366" y="147853"/>
                    </a:lnTo>
                    <a:lnTo>
                      <a:pt x="501435" y="165266"/>
                    </a:lnTo>
                    <a:lnTo>
                      <a:pt x="510440" y="193002"/>
                    </a:lnTo>
                    <a:lnTo>
                      <a:pt x="486881" y="175693"/>
                    </a:lnTo>
                    <a:lnTo>
                      <a:pt x="463218" y="193002"/>
                    </a:lnTo>
                    <a:lnTo>
                      <a:pt x="472222" y="165266"/>
                    </a:lnTo>
                    <a:lnTo>
                      <a:pt x="448873" y="147958"/>
                    </a:lnTo>
                    <a:lnTo>
                      <a:pt x="477143" y="147958"/>
                    </a:lnTo>
                    <a:close/>
                    <a:moveTo>
                      <a:pt x="495258" y="388818"/>
                    </a:moveTo>
                    <a:lnTo>
                      <a:pt x="524366" y="388818"/>
                    </a:lnTo>
                    <a:lnTo>
                      <a:pt x="501435" y="406127"/>
                    </a:lnTo>
                    <a:lnTo>
                      <a:pt x="510440" y="433863"/>
                    </a:lnTo>
                    <a:lnTo>
                      <a:pt x="486881" y="416763"/>
                    </a:lnTo>
                    <a:lnTo>
                      <a:pt x="463218" y="433863"/>
                    </a:lnTo>
                    <a:lnTo>
                      <a:pt x="472222" y="406127"/>
                    </a:lnTo>
                    <a:lnTo>
                      <a:pt x="448873" y="388818"/>
                    </a:lnTo>
                    <a:lnTo>
                      <a:pt x="477981" y="388818"/>
                    </a:lnTo>
                    <a:lnTo>
                      <a:pt x="487091" y="361083"/>
                    </a:lnTo>
                    <a:lnTo>
                      <a:pt x="496095" y="388818"/>
                    </a:lnTo>
                    <a:lnTo>
                      <a:pt x="495362" y="388818"/>
                    </a:lnTo>
                    <a:close/>
                    <a:moveTo>
                      <a:pt x="436936" y="477239"/>
                    </a:moveTo>
                    <a:lnTo>
                      <a:pt x="413378" y="494234"/>
                    </a:lnTo>
                    <a:lnTo>
                      <a:pt x="422382" y="521970"/>
                    </a:lnTo>
                    <a:lnTo>
                      <a:pt x="398823" y="504870"/>
                    </a:lnTo>
                    <a:lnTo>
                      <a:pt x="375265" y="521970"/>
                    </a:lnTo>
                    <a:lnTo>
                      <a:pt x="384270" y="494234"/>
                    </a:lnTo>
                    <a:lnTo>
                      <a:pt x="360711" y="477239"/>
                    </a:lnTo>
                    <a:lnTo>
                      <a:pt x="389819" y="477239"/>
                    </a:lnTo>
                    <a:lnTo>
                      <a:pt x="398823" y="449503"/>
                    </a:lnTo>
                    <a:lnTo>
                      <a:pt x="407828" y="477239"/>
                    </a:lnTo>
                    <a:lnTo>
                      <a:pt x="436936" y="477239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</p:grpSp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id="{76DB6834-FD2E-BFE9-D961-29D0537A71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6000" y="1625133"/>
            <a:ext cx="10980000" cy="961040"/>
          </a:xfrm>
          <a:prstGeom prst="rect">
            <a:avLst/>
          </a:prstGeom>
        </p:spPr>
        <p:txBody>
          <a:bodyPr lIns="0" anchor="ctr"/>
          <a:lstStyle>
            <a:lvl1pPr>
              <a:defRPr b="1">
                <a:solidFill>
                  <a:srgbClr val="006BA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GB"/>
              <a:t>Click to add title</a:t>
            </a:r>
            <a:endParaRPr lang="en-GR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CC1C0CB-A468-C541-B1E4-8C494610C41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6000" y="2683500"/>
            <a:ext cx="5284054" cy="3245119"/>
          </a:xfrm>
          <a:prstGeom prst="rect">
            <a:avLst/>
          </a:prstGeom>
        </p:spPr>
        <p:txBody>
          <a:bodyPr lIns="36000"/>
          <a:lstStyle>
            <a:lvl1pPr marL="0" indent="0">
              <a:buFontTx/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/>
              <a:t>Add text and resize text box after background image is added</a:t>
            </a:r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97336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Curve Bottom Left with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977E2A2D-7339-7DEF-9A25-9356AB5E18FF}"/>
              </a:ext>
            </a:extLst>
          </p:cNvPr>
          <p:cNvGrpSpPr/>
          <p:nvPr userDrawn="1"/>
        </p:nvGrpSpPr>
        <p:grpSpPr>
          <a:xfrm flipH="1">
            <a:off x="0" y="5443804"/>
            <a:ext cx="5150223" cy="1414197"/>
            <a:chOff x="7041778" y="5443804"/>
            <a:chExt cx="5150223" cy="1414197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BF7B81A8-EE5C-F674-28E3-F691E4AC3216}"/>
                </a:ext>
              </a:extLst>
            </p:cNvPr>
            <p:cNvSpPr/>
            <p:nvPr userDrawn="1"/>
          </p:nvSpPr>
          <p:spPr>
            <a:xfrm>
              <a:off x="7041778" y="5443804"/>
              <a:ext cx="5150223" cy="1414196"/>
            </a:xfrm>
            <a:custGeom>
              <a:avLst/>
              <a:gdLst>
                <a:gd name="connsiteX0" fmla="*/ 4533196 w 5150223"/>
                <a:gd name="connsiteY0" fmla="*/ 0 h 1414196"/>
                <a:gd name="connsiteX1" fmla="*/ 4903016 w 5150223"/>
                <a:gd name="connsiteY1" fmla="*/ 5201 h 1414196"/>
                <a:gd name="connsiteX2" fmla="*/ 5150223 w 5150223"/>
                <a:gd name="connsiteY2" fmla="*/ 15040 h 1414196"/>
                <a:gd name="connsiteX3" fmla="*/ 5150223 w 5150223"/>
                <a:gd name="connsiteY3" fmla="*/ 103601 h 1414196"/>
                <a:gd name="connsiteX4" fmla="*/ 4926855 w 5150223"/>
                <a:gd name="connsiteY4" fmla="*/ 94495 h 1414196"/>
                <a:gd name="connsiteX5" fmla="*/ 2895915 w 5150223"/>
                <a:gd name="connsiteY5" fmla="*/ 250871 h 1414196"/>
                <a:gd name="connsiteX6" fmla="*/ 1587200 w 5150223"/>
                <a:gd name="connsiteY6" fmla="*/ 811942 h 1414196"/>
                <a:gd name="connsiteX7" fmla="*/ 420801 w 5150223"/>
                <a:gd name="connsiteY7" fmla="*/ 1369715 h 1414196"/>
                <a:gd name="connsiteX8" fmla="*/ 289354 w 5150223"/>
                <a:gd name="connsiteY8" fmla="*/ 1414196 h 1414196"/>
                <a:gd name="connsiteX9" fmla="*/ 0 w 5150223"/>
                <a:gd name="connsiteY9" fmla="*/ 1414196 h 1414196"/>
                <a:gd name="connsiteX10" fmla="*/ 81233 w 5150223"/>
                <a:gd name="connsiteY10" fmla="*/ 1391031 h 1414196"/>
                <a:gd name="connsiteX11" fmla="*/ 1543643 w 5150223"/>
                <a:gd name="connsiteY11" fmla="*/ 734783 h 1414196"/>
                <a:gd name="connsiteX12" fmla="*/ 4533196 w 5150223"/>
                <a:gd name="connsiteY12" fmla="*/ 0 h 1414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150223" h="1414196">
                  <a:moveTo>
                    <a:pt x="4533196" y="0"/>
                  </a:moveTo>
                  <a:cubicBezTo>
                    <a:pt x="4651147" y="0"/>
                    <a:pt x="4774254" y="1695"/>
                    <a:pt x="4903016" y="5201"/>
                  </a:cubicBezTo>
                  <a:lnTo>
                    <a:pt x="5150223" y="15040"/>
                  </a:lnTo>
                  <a:lnTo>
                    <a:pt x="5150223" y="103601"/>
                  </a:lnTo>
                  <a:lnTo>
                    <a:pt x="4926855" y="94495"/>
                  </a:lnTo>
                  <a:cubicBezTo>
                    <a:pt x="4079577" y="69564"/>
                    <a:pt x="3427662" y="120222"/>
                    <a:pt x="2895915" y="250871"/>
                  </a:cubicBezTo>
                  <a:cubicBezTo>
                    <a:pt x="2350294" y="384961"/>
                    <a:pt x="1979637" y="592351"/>
                    <a:pt x="1587200" y="811942"/>
                  </a:cubicBezTo>
                  <a:cubicBezTo>
                    <a:pt x="1263072" y="993305"/>
                    <a:pt x="911866" y="1189819"/>
                    <a:pt x="420801" y="1369715"/>
                  </a:cubicBezTo>
                  <a:lnTo>
                    <a:pt x="289354" y="1414196"/>
                  </a:lnTo>
                  <a:lnTo>
                    <a:pt x="0" y="1414196"/>
                  </a:lnTo>
                  <a:lnTo>
                    <a:pt x="81233" y="1391031"/>
                  </a:lnTo>
                  <a:cubicBezTo>
                    <a:pt x="735441" y="1187003"/>
                    <a:pt x="1158772" y="950072"/>
                    <a:pt x="1543643" y="734783"/>
                  </a:cubicBezTo>
                  <a:cubicBezTo>
                    <a:pt x="2241610" y="343983"/>
                    <a:pt x="2856651" y="0"/>
                    <a:pt x="4533196" y="0"/>
                  </a:cubicBezTo>
                  <a:close/>
                </a:path>
              </a:pathLst>
            </a:custGeom>
            <a:gradFill>
              <a:gsLst>
                <a:gs pos="0">
                  <a:srgbClr val="64B4E6"/>
                </a:gs>
                <a:gs pos="16000">
                  <a:srgbClr val="499BC9"/>
                </a:gs>
                <a:gs pos="40000">
                  <a:srgbClr val="297EA8"/>
                </a:gs>
                <a:gs pos="62000">
                  <a:srgbClr val="12698F"/>
                </a:gs>
                <a:gs pos="83000">
                  <a:srgbClr val="045C81"/>
                </a:gs>
                <a:gs pos="100000">
                  <a:srgbClr val="00587C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R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E9963483-6678-B02A-0F15-72790A21FF9B}"/>
                </a:ext>
              </a:extLst>
            </p:cNvPr>
            <p:cNvSpPr/>
            <p:nvPr userDrawn="1"/>
          </p:nvSpPr>
          <p:spPr>
            <a:xfrm>
              <a:off x="7329874" y="5532104"/>
              <a:ext cx="4862126" cy="1325897"/>
            </a:xfrm>
            <a:custGeom>
              <a:avLst/>
              <a:gdLst>
                <a:gd name="connsiteX0" fmla="*/ 4202788 w 4862126"/>
                <a:gd name="connsiteY0" fmla="*/ 47 h 1325897"/>
                <a:gd name="connsiteX1" fmla="*/ 4533439 w 4862126"/>
                <a:gd name="connsiteY1" fmla="*/ 3434 h 1325897"/>
                <a:gd name="connsiteX2" fmla="*/ 4862126 w 4862126"/>
                <a:gd name="connsiteY2" fmla="*/ 14547 h 1325897"/>
                <a:gd name="connsiteX3" fmla="*/ 4862126 w 4862126"/>
                <a:gd name="connsiteY3" fmla="*/ 1325897 h 1325897"/>
                <a:gd name="connsiteX4" fmla="*/ 0 w 4862126"/>
                <a:gd name="connsiteY4" fmla="*/ 1325897 h 1325897"/>
                <a:gd name="connsiteX5" fmla="*/ 340982 w 4862126"/>
                <a:gd name="connsiteY5" fmla="*/ 1200828 h 1325897"/>
                <a:gd name="connsiteX6" fmla="*/ 1298999 w 4862126"/>
                <a:gd name="connsiteY6" fmla="*/ 723642 h 1325897"/>
                <a:gd name="connsiteX7" fmla="*/ 2607713 w 4862126"/>
                <a:gd name="connsiteY7" fmla="*/ 162571 h 1325897"/>
                <a:gd name="connsiteX8" fmla="*/ 2607713 w 4862126"/>
                <a:gd name="connsiteY8" fmla="*/ 162467 h 1325897"/>
                <a:gd name="connsiteX9" fmla="*/ 4202788 w 4862126"/>
                <a:gd name="connsiteY9" fmla="*/ 47 h 1325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62126" h="1325897">
                  <a:moveTo>
                    <a:pt x="4202788" y="47"/>
                  </a:moveTo>
                  <a:cubicBezTo>
                    <a:pt x="4309534" y="-252"/>
                    <a:pt x="4419687" y="881"/>
                    <a:pt x="4533439" y="3434"/>
                  </a:cubicBezTo>
                  <a:lnTo>
                    <a:pt x="4862126" y="14547"/>
                  </a:lnTo>
                  <a:lnTo>
                    <a:pt x="4862126" y="1325897"/>
                  </a:lnTo>
                  <a:lnTo>
                    <a:pt x="0" y="1325897"/>
                  </a:lnTo>
                  <a:lnTo>
                    <a:pt x="340982" y="1200828"/>
                  </a:lnTo>
                  <a:cubicBezTo>
                    <a:pt x="726580" y="1043877"/>
                    <a:pt x="1022655" y="878246"/>
                    <a:pt x="1298999" y="723642"/>
                  </a:cubicBezTo>
                  <a:cubicBezTo>
                    <a:pt x="1691435" y="504051"/>
                    <a:pt x="2062093" y="296661"/>
                    <a:pt x="2607713" y="162571"/>
                  </a:cubicBezTo>
                  <a:lnTo>
                    <a:pt x="2607713" y="162467"/>
                  </a:lnTo>
                  <a:cubicBezTo>
                    <a:pt x="3044493" y="55175"/>
                    <a:pt x="3562314" y="1841"/>
                    <a:pt x="4202788" y="4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R"/>
            </a:p>
          </p:txBody>
        </p:sp>
      </p:grp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F12F801-9558-A127-1A06-894F350F67F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152326 w 12192000"/>
              <a:gd name="connsiteY3" fmla="*/ 6858000 h 6858000"/>
              <a:gd name="connsiteX4" fmla="*/ 4963348 w 12192000"/>
              <a:gd name="connsiteY4" fmla="*/ 6800187 h 6858000"/>
              <a:gd name="connsiteX5" fmla="*/ 3597818 w 12192000"/>
              <a:gd name="connsiteY5" fmla="*/ 6174937 h 6858000"/>
              <a:gd name="connsiteX6" fmla="*/ 608160 w 12192000"/>
              <a:gd name="connsiteY6" fmla="*/ 5440259 h 6858000"/>
              <a:gd name="connsiteX7" fmla="*/ 299684 w 12192000"/>
              <a:gd name="connsiteY7" fmla="*/ 5443921 h 6858000"/>
              <a:gd name="connsiteX8" fmla="*/ 0 w 12192000"/>
              <a:gd name="connsiteY8" fmla="*/ 545407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5152326" y="6858000"/>
                </a:lnTo>
                <a:lnTo>
                  <a:pt x="4963348" y="6800187"/>
                </a:lnTo>
                <a:cubicBezTo>
                  <a:pt x="4363533" y="6603412"/>
                  <a:pt x="3963280" y="6379396"/>
                  <a:pt x="3597818" y="6174937"/>
                </a:cubicBezTo>
                <a:cubicBezTo>
                  <a:pt x="2899641" y="5784242"/>
                  <a:pt x="2284705" y="5440259"/>
                  <a:pt x="608160" y="5440259"/>
                </a:cubicBezTo>
                <a:cubicBezTo>
                  <a:pt x="509109" y="5440259"/>
                  <a:pt x="406366" y="5441458"/>
                  <a:pt x="299684" y="5443921"/>
                </a:cubicBezTo>
                <a:lnTo>
                  <a:pt x="0" y="545407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rgbClr val="64B4E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Click icon in the middle </a:t>
            </a:r>
            <a:b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add background image</a:t>
            </a:r>
            <a:endParaRPr lang="en-GR"/>
          </a:p>
        </p:txBody>
      </p:sp>
      <p:grpSp>
        <p:nvGrpSpPr>
          <p:cNvPr id="11" name="Graphic 8">
            <a:extLst>
              <a:ext uri="{FF2B5EF4-FFF2-40B4-BE49-F238E27FC236}">
                <a16:creationId xmlns:a16="http://schemas.microsoft.com/office/drawing/2014/main" id="{D1393CEB-33A8-2ACD-8B80-DCCA0686961E}"/>
              </a:ext>
            </a:extLst>
          </p:cNvPr>
          <p:cNvGrpSpPr/>
          <p:nvPr/>
        </p:nvGrpSpPr>
        <p:grpSpPr>
          <a:xfrm>
            <a:off x="212758" y="5910094"/>
            <a:ext cx="2103116" cy="739683"/>
            <a:chOff x="212758" y="5910094"/>
            <a:chExt cx="2103116" cy="739683"/>
          </a:xfrm>
        </p:grpSpPr>
        <p:grpSp>
          <p:nvGrpSpPr>
            <p:cNvPr id="12" name="Graphic 8">
              <a:extLst>
                <a:ext uri="{FF2B5EF4-FFF2-40B4-BE49-F238E27FC236}">
                  <a16:creationId xmlns:a16="http://schemas.microsoft.com/office/drawing/2014/main" id="{D540919F-E25D-96FF-B123-1AD26E5F1489}"/>
                </a:ext>
              </a:extLst>
            </p:cNvPr>
            <p:cNvGrpSpPr/>
            <p:nvPr/>
          </p:nvGrpSpPr>
          <p:grpSpPr>
            <a:xfrm>
              <a:off x="212758" y="5910094"/>
              <a:ext cx="858690" cy="739683"/>
              <a:chOff x="212758" y="5910094"/>
              <a:chExt cx="858690" cy="739683"/>
            </a:xfrm>
          </p:grpSpPr>
          <p:grpSp>
            <p:nvGrpSpPr>
              <p:cNvPr id="13" name="Graphic 8">
                <a:extLst>
                  <a:ext uri="{FF2B5EF4-FFF2-40B4-BE49-F238E27FC236}">
                    <a16:creationId xmlns:a16="http://schemas.microsoft.com/office/drawing/2014/main" id="{FDEFED48-75E7-E4AF-26A4-69A4AF41B230}"/>
                  </a:ext>
                </a:extLst>
              </p:cNvPr>
              <p:cNvGrpSpPr/>
              <p:nvPr/>
            </p:nvGrpSpPr>
            <p:grpSpPr>
              <a:xfrm>
                <a:off x="423844" y="6059928"/>
                <a:ext cx="647603" cy="426563"/>
                <a:chOff x="423844" y="6059928"/>
                <a:chExt cx="647603" cy="426563"/>
              </a:xfrm>
              <a:solidFill>
                <a:srgbClr val="003399"/>
              </a:solidFill>
            </p:grpSpPr>
            <p:sp>
              <p:nvSpPr>
                <p:cNvPr id="14" name="Freeform 13">
                  <a:extLst>
                    <a:ext uri="{FF2B5EF4-FFF2-40B4-BE49-F238E27FC236}">
                      <a16:creationId xmlns:a16="http://schemas.microsoft.com/office/drawing/2014/main" id="{C6D3DC78-230D-0C8B-486C-4F64544D46D1}"/>
                    </a:ext>
                  </a:extLst>
                </p:cNvPr>
                <p:cNvSpPr/>
                <p:nvPr/>
              </p:nvSpPr>
              <p:spPr>
                <a:xfrm>
                  <a:off x="423844" y="6090375"/>
                  <a:ext cx="70780" cy="90922"/>
                </a:xfrm>
                <a:custGeom>
                  <a:avLst/>
                  <a:gdLst>
                    <a:gd name="connsiteX0" fmla="*/ 17591 w 70780"/>
                    <a:gd name="connsiteY0" fmla="*/ 44940 h 90922"/>
                    <a:gd name="connsiteX1" fmla="*/ 40730 w 70780"/>
                    <a:gd name="connsiteY1" fmla="*/ 72467 h 90922"/>
                    <a:gd name="connsiteX2" fmla="*/ 60729 w 70780"/>
                    <a:gd name="connsiteY2" fmla="*/ 61414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1 w 70780"/>
                    <a:gd name="connsiteY10" fmla="*/ 44940 h 90922"/>
                    <a:gd name="connsiteX11" fmla="*/ 49002 w 70780"/>
                    <a:gd name="connsiteY11" fmla="*/ 29404 h 90922"/>
                    <a:gd name="connsiteX12" fmla="*/ 34448 w 70780"/>
                    <a:gd name="connsiteY12" fmla="*/ 12512 h 90922"/>
                    <a:gd name="connsiteX13" fmla="*/ 16858 w 70780"/>
                    <a:gd name="connsiteY13" fmla="*/ 34617 h 90922"/>
                    <a:gd name="connsiteX14" fmla="*/ 49107 w 70780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1" y="44940"/>
                      </a:moveTo>
                      <a:cubicBezTo>
                        <a:pt x="20418" y="67983"/>
                        <a:pt x="32668" y="72467"/>
                        <a:pt x="40730" y="72467"/>
                      </a:cubicBezTo>
                      <a:cubicBezTo>
                        <a:pt x="49630" y="72467"/>
                        <a:pt x="56332" y="67149"/>
                        <a:pt x="60729" y="61414"/>
                      </a:cubicBezTo>
                      <a:cubicBezTo>
                        <a:pt x="63452" y="57556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9002" y="29404"/>
                      </a:moveTo>
                      <a:cubicBezTo>
                        <a:pt x="48374" y="18664"/>
                        <a:pt x="41778" y="12512"/>
                        <a:pt x="34448" y="12512"/>
                      </a:cubicBezTo>
                      <a:cubicBezTo>
                        <a:pt x="22826" y="12512"/>
                        <a:pt x="17695" y="23043"/>
                        <a:pt x="16858" y="34617"/>
                      </a:cubicBezTo>
                      <a:lnTo>
                        <a:pt x="49107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6" name="Freeform 15">
                  <a:extLst>
                    <a:ext uri="{FF2B5EF4-FFF2-40B4-BE49-F238E27FC236}">
                      <a16:creationId xmlns:a16="http://schemas.microsoft.com/office/drawing/2014/main" id="{8E7C4AD8-575C-358C-7A8A-DA633C3E495F}"/>
                    </a:ext>
                  </a:extLst>
                </p:cNvPr>
                <p:cNvSpPr/>
                <p:nvPr/>
              </p:nvSpPr>
              <p:spPr>
                <a:xfrm>
                  <a:off x="502687" y="6090270"/>
                  <a:ext cx="69524" cy="88837"/>
                </a:xfrm>
                <a:custGeom>
                  <a:avLst/>
                  <a:gdLst>
                    <a:gd name="connsiteX0" fmla="*/ 69420 w 69524"/>
                    <a:gd name="connsiteY0" fmla="*/ 85292 h 88837"/>
                    <a:gd name="connsiteX1" fmla="*/ 65755 w 69524"/>
                    <a:gd name="connsiteY1" fmla="*/ 88837 h 88837"/>
                    <a:gd name="connsiteX2" fmla="*/ 52353 w 69524"/>
                    <a:gd name="connsiteY2" fmla="*/ 88837 h 88837"/>
                    <a:gd name="connsiteX3" fmla="*/ 48688 w 69524"/>
                    <a:gd name="connsiteY3" fmla="*/ 84979 h 88837"/>
                    <a:gd name="connsiteX4" fmla="*/ 48688 w 69524"/>
                    <a:gd name="connsiteY4" fmla="*/ 28465 h 88837"/>
                    <a:gd name="connsiteX5" fmla="*/ 34239 w 69524"/>
                    <a:gd name="connsiteY5" fmla="*/ 11470 h 88837"/>
                    <a:gd name="connsiteX6" fmla="*/ 20836 w 69524"/>
                    <a:gd name="connsiteY6" fmla="*/ 25546 h 88837"/>
                    <a:gd name="connsiteX7" fmla="*/ 20836 w 69524"/>
                    <a:gd name="connsiteY7" fmla="*/ 84875 h 88837"/>
                    <a:gd name="connsiteX8" fmla="*/ 16858 w 69524"/>
                    <a:gd name="connsiteY8" fmla="*/ 88837 h 88837"/>
                    <a:gd name="connsiteX9" fmla="*/ 3560 w 69524"/>
                    <a:gd name="connsiteY9" fmla="*/ 88837 h 88837"/>
                    <a:gd name="connsiteX10" fmla="*/ 0 w 69524"/>
                    <a:gd name="connsiteY10" fmla="*/ 85292 h 88837"/>
                    <a:gd name="connsiteX11" fmla="*/ 0 w 69524"/>
                    <a:gd name="connsiteY11" fmla="*/ 19290 h 88837"/>
                    <a:gd name="connsiteX12" fmla="*/ 7853 w 69524"/>
                    <a:gd name="connsiteY12" fmla="*/ 5213 h 88837"/>
                    <a:gd name="connsiteX13" fmla="*/ 36228 w 69524"/>
                    <a:gd name="connsiteY13" fmla="*/ 0 h 88837"/>
                    <a:gd name="connsiteX14" fmla="*/ 61776 w 69524"/>
                    <a:gd name="connsiteY14" fmla="*/ 6569 h 88837"/>
                    <a:gd name="connsiteX15" fmla="*/ 69524 w 69524"/>
                    <a:gd name="connsiteY15" fmla="*/ 26484 h 88837"/>
                    <a:gd name="connsiteX16" fmla="*/ 69524 w 69524"/>
                    <a:gd name="connsiteY16" fmla="*/ 85292 h 88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9524" h="88837">
                      <a:moveTo>
                        <a:pt x="69420" y="85292"/>
                      </a:moveTo>
                      <a:cubicBezTo>
                        <a:pt x="69420" y="88316"/>
                        <a:pt x="68373" y="88837"/>
                        <a:pt x="65755" y="88837"/>
                      </a:cubicBezTo>
                      <a:lnTo>
                        <a:pt x="52353" y="88837"/>
                      </a:lnTo>
                      <a:cubicBezTo>
                        <a:pt x="49002" y="88837"/>
                        <a:pt x="48688" y="87482"/>
                        <a:pt x="48688" y="84979"/>
                      </a:cubicBezTo>
                      <a:lnTo>
                        <a:pt x="48688" y="28465"/>
                      </a:lnTo>
                      <a:cubicBezTo>
                        <a:pt x="48688" y="21792"/>
                        <a:pt x="48479" y="11470"/>
                        <a:pt x="34239" y="11470"/>
                      </a:cubicBezTo>
                      <a:cubicBezTo>
                        <a:pt x="20836" y="11470"/>
                        <a:pt x="20836" y="21688"/>
                        <a:pt x="20836" y="25546"/>
                      </a:cubicBezTo>
                      <a:lnTo>
                        <a:pt x="20836" y="84875"/>
                      </a:lnTo>
                      <a:cubicBezTo>
                        <a:pt x="20836" y="88211"/>
                        <a:pt x="19999" y="88837"/>
                        <a:pt x="16858" y="88837"/>
                      </a:cubicBezTo>
                      <a:lnTo>
                        <a:pt x="3560" y="88837"/>
                      </a:lnTo>
                      <a:cubicBezTo>
                        <a:pt x="838" y="88837"/>
                        <a:pt x="0" y="88211"/>
                        <a:pt x="0" y="85292"/>
                      </a:cubicBezTo>
                      <a:lnTo>
                        <a:pt x="0" y="19290"/>
                      </a:lnTo>
                      <a:cubicBezTo>
                        <a:pt x="0" y="12617"/>
                        <a:pt x="314" y="8759"/>
                        <a:pt x="7853" y="5213"/>
                      </a:cubicBezTo>
                      <a:cubicBezTo>
                        <a:pt x="16753" y="1251"/>
                        <a:pt x="26491" y="0"/>
                        <a:pt x="36228" y="0"/>
                      </a:cubicBezTo>
                      <a:cubicBezTo>
                        <a:pt x="52981" y="0"/>
                        <a:pt x="58845" y="4171"/>
                        <a:pt x="61776" y="6569"/>
                      </a:cubicBezTo>
                      <a:cubicBezTo>
                        <a:pt x="69315" y="12721"/>
                        <a:pt x="69524" y="20645"/>
                        <a:pt x="69524" y="26484"/>
                      </a:cubicBezTo>
                      <a:lnTo>
                        <a:pt x="69524" y="85292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7" name="Freeform 16">
                  <a:extLst>
                    <a:ext uri="{FF2B5EF4-FFF2-40B4-BE49-F238E27FC236}">
                      <a16:creationId xmlns:a16="http://schemas.microsoft.com/office/drawing/2014/main" id="{CB8295AB-1C0C-09AD-E3DA-345708BB6E43}"/>
                    </a:ext>
                  </a:extLst>
                </p:cNvPr>
                <p:cNvSpPr/>
                <p:nvPr/>
              </p:nvSpPr>
              <p:spPr>
                <a:xfrm>
                  <a:off x="576295" y="6068165"/>
                  <a:ext cx="50363" cy="112923"/>
                </a:xfrm>
                <a:custGeom>
                  <a:avLst/>
                  <a:gdLst>
                    <a:gd name="connsiteX0" fmla="*/ 31516 w 50363"/>
                    <a:gd name="connsiteY0" fmla="*/ 33470 h 112923"/>
                    <a:gd name="connsiteX1" fmla="*/ 31516 w 50363"/>
                    <a:gd name="connsiteY1" fmla="*/ 85083 h 112923"/>
                    <a:gd name="connsiteX2" fmla="*/ 42929 w 50363"/>
                    <a:gd name="connsiteY2" fmla="*/ 101141 h 112923"/>
                    <a:gd name="connsiteX3" fmla="*/ 50363 w 50363"/>
                    <a:gd name="connsiteY3" fmla="*/ 105520 h 112923"/>
                    <a:gd name="connsiteX4" fmla="*/ 34239 w 50363"/>
                    <a:gd name="connsiteY4" fmla="*/ 112923 h 112923"/>
                    <a:gd name="connsiteX5" fmla="*/ 15915 w 50363"/>
                    <a:gd name="connsiteY5" fmla="*/ 105520 h 112923"/>
                    <a:gd name="connsiteX6" fmla="*/ 11099 w 50363"/>
                    <a:gd name="connsiteY6" fmla="*/ 88524 h 112923"/>
                    <a:gd name="connsiteX7" fmla="*/ 11099 w 50363"/>
                    <a:gd name="connsiteY7" fmla="*/ 33575 h 112923"/>
                    <a:gd name="connsiteX8" fmla="*/ 3036 w 50363"/>
                    <a:gd name="connsiteY8" fmla="*/ 33575 h 112923"/>
                    <a:gd name="connsiteX9" fmla="*/ 0 w 50363"/>
                    <a:gd name="connsiteY9" fmla="*/ 27006 h 112923"/>
                    <a:gd name="connsiteX10" fmla="*/ 2827 w 50363"/>
                    <a:gd name="connsiteY10" fmla="*/ 24295 h 112923"/>
                    <a:gd name="connsiteX11" fmla="*/ 11099 w 50363"/>
                    <a:gd name="connsiteY11" fmla="*/ 24295 h 112923"/>
                    <a:gd name="connsiteX12" fmla="*/ 11099 w 50363"/>
                    <a:gd name="connsiteY12" fmla="*/ 14910 h 112923"/>
                    <a:gd name="connsiteX13" fmla="*/ 14135 w 50363"/>
                    <a:gd name="connsiteY13" fmla="*/ 9071 h 112923"/>
                    <a:gd name="connsiteX14" fmla="*/ 26176 w 50363"/>
                    <a:gd name="connsiteY14" fmla="*/ 1355 h 112923"/>
                    <a:gd name="connsiteX15" fmla="*/ 29213 w 50363"/>
                    <a:gd name="connsiteY15" fmla="*/ 0 h 112923"/>
                    <a:gd name="connsiteX16" fmla="*/ 31516 w 50363"/>
                    <a:gd name="connsiteY16" fmla="*/ 4692 h 112923"/>
                    <a:gd name="connsiteX17" fmla="*/ 31516 w 50363"/>
                    <a:gd name="connsiteY17" fmla="*/ 24295 h 112923"/>
                    <a:gd name="connsiteX18" fmla="*/ 44290 w 50363"/>
                    <a:gd name="connsiteY18" fmla="*/ 24295 h 112923"/>
                    <a:gd name="connsiteX19" fmla="*/ 47432 w 50363"/>
                    <a:gd name="connsiteY19" fmla="*/ 26589 h 112923"/>
                    <a:gd name="connsiteX20" fmla="*/ 44605 w 50363"/>
                    <a:gd name="connsiteY20" fmla="*/ 33470 h 112923"/>
                    <a:gd name="connsiteX21" fmla="*/ 31516 w 50363"/>
                    <a:gd name="connsiteY21" fmla="*/ 33470 h 1129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50363" h="112923">
                      <a:moveTo>
                        <a:pt x="31516" y="33470"/>
                      </a:moveTo>
                      <a:lnTo>
                        <a:pt x="31516" y="85083"/>
                      </a:lnTo>
                      <a:cubicBezTo>
                        <a:pt x="31516" y="89984"/>
                        <a:pt x="31726" y="100619"/>
                        <a:pt x="42929" y="101141"/>
                      </a:cubicBezTo>
                      <a:cubicBezTo>
                        <a:pt x="47118" y="101141"/>
                        <a:pt x="50363" y="101141"/>
                        <a:pt x="50363" y="105520"/>
                      </a:cubicBezTo>
                      <a:cubicBezTo>
                        <a:pt x="50363" y="110212"/>
                        <a:pt x="40940" y="112923"/>
                        <a:pt x="34239" y="112923"/>
                      </a:cubicBezTo>
                      <a:cubicBezTo>
                        <a:pt x="25129" y="112923"/>
                        <a:pt x="19266" y="109587"/>
                        <a:pt x="15915" y="105520"/>
                      </a:cubicBezTo>
                      <a:cubicBezTo>
                        <a:pt x="11203" y="99785"/>
                        <a:pt x="11099" y="93842"/>
                        <a:pt x="11099" y="88524"/>
                      </a:cubicBezTo>
                      <a:lnTo>
                        <a:pt x="11099" y="33575"/>
                      </a:lnTo>
                      <a:lnTo>
                        <a:pt x="3036" y="33575"/>
                      </a:lnTo>
                      <a:cubicBezTo>
                        <a:pt x="0" y="33575"/>
                        <a:pt x="0" y="32949"/>
                        <a:pt x="0" y="27006"/>
                      </a:cubicBezTo>
                      <a:cubicBezTo>
                        <a:pt x="0" y="25024"/>
                        <a:pt x="628" y="24295"/>
                        <a:pt x="2827" y="24295"/>
                      </a:cubicBezTo>
                      <a:lnTo>
                        <a:pt x="11099" y="24295"/>
                      </a:lnTo>
                      <a:lnTo>
                        <a:pt x="11099" y="14910"/>
                      </a:lnTo>
                      <a:cubicBezTo>
                        <a:pt x="11099" y="11782"/>
                        <a:pt x="11622" y="10948"/>
                        <a:pt x="14135" y="9071"/>
                      </a:cubicBezTo>
                      <a:lnTo>
                        <a:pt x="26176" y="1355"/>
                      </a:lnTo>
                      <a:cubicBezTo>
                        <a:pt x="28061" y="209"/>
                        <a:pt x="28480" y="0"/>
                        <a:pt x="29213" y="0"/>
                      </a:cubicBezTo>
                      <a:cubicBezTo>
                        <a:pt x="31412" y="0"/>
                        <a:pt x="31516" y="2711"/>
                        <a:pt x="31516" y="4692"/>
                      </a:cubicBezTo>
                      <a:lnTo>
                        <a:pt x="31516" y="24295"/>
                      </a:lnTo>
                      <a:lnTo>
                        <a:pt x="44290" y="24295"/>
                      </a:lnTo>
                      <a:cubicBezTo>
                        <a:pt x="46175" y="24295"/>
                        <a:pt x="47432" y="24295"/>
                        <a:pt x="47432" y="26589"/>
                      </a:cubicBezTo>
                      <a:cubicBezTo>
                        <a:pt x="47432" y="32740"/>
                        <a:pt x="47432" y="33470"/>
                        <a:pt x="44605" y="33470"/>
                      </a:cubicBezTo>
                      <a:lnTo>
                        <a:pt x="31516" y="3347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8" name="Freeform 17">
                  <a:extLst>
                    <a:ext uri="{FF2B5EF4-FFF2-40B4-BE49-F238E27FC236}">
                      <a16:creationId xmlns:a16="http://schemas.microsoft.com/office/drawing/2014/main" id="{3D18A1D2-D8D5-EF56-6A30-2B6AD42EAAFA}"/>
                    </a:ext>
                  </a:extLst>
                </p:cNvPr>
                <p:cNvSpPr/>
                <p:nvPr/>
              </p:nvSpPr>
              <p:spPr>
                <a:xfrm>
                  <a:off x="625612" y="6090375"/>
                  <a:ext cx="70780" cy="90922"/>
                </a:xfrm>
                <a:custGeom>
                  <a:avLst/>
                  <a:gdLst>
                    <a:gd name="connsiteX0" fmla="*/ 17486 w 70780"/>
                    <a:gd name="connsiteY0" fmla="*/ 44940 h 90922"/>
                    <a:gd name="connsiteX1" fmla="*/ 40626 w 70780"/>
                    <a:gd name="connsiteY1" fmla="*/ 72467 h 90922"/>
                    <a:gd name="connsiteX2" fmla="*/ 60625 w 70780"/>
                    <a:gd name="connsiteY2" fmla="*/ 61414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1 w 70780"/>
                    <a:gd name="connsiteY10" fmla="*/ 44940 h 90922"/>
                    <a:gd name="connsiteX11" fmla="*/ 48897 w 70780"/>
                    <a:gd name="connsiteY11" fmla="*/ 29404 h 90922"/>
                    <a:gd name="connsiteX12" fmla="*/ 34343 w 70780"/>
                    <a:gd name="connsiteY12" fmla="*/ 12512 h 90922"/>
                    <a:gd name="connsiteX13" fmla="*/ 16753 w 70780"/>
                    <a:gd name="connsiteY13" fmla="*/ 34617 h 90922"/>
                    <a:gd name="connsiteX14" fmla="*/ 49002 w 70780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486" y="44940"/>
                      </a:moveTo>
                      <a:cubicBezTo>
                        <a:pt x="20313" y="67983"/>
                        <a:pt x="32563" y="72467"/>
                        <a:pt x="40626" y="72467"/>
                      </a:cubicBezTo>
                      <a:cubicBezTo>
                        <a:pt x="49526" y="72467"/>
                        <a:pt x="56227" y="67149"/>
                        <a:pt x="60625" y="61414"/>
                      </a:cubicBezTo>
                      <a:cubicBezTo>
                        <a:pt x="63347" y="57556"/>
                        <a:pt x="64184" y="56618"/>
                        <a:pt x="66383" y="56618"/>
                      </a:cubicBezTo>
                      <a:cubicBezTo>
                        <a:pt x="68582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8897" y="29404"/>
                      </a:moveTo>
                      <a:cubicBezTo>
                        <a:pt x="48269" y="18664"/>
                        <a:pt x="41673" y="12512"/>
                        <a:pt x="34343" y="12512"/>
                      </a:cubicBezTo>
                      <a:cubicBezTo>
                        <a:pt x="22721" y="12512"/>
                        <a:pt x="17591" y="23043"/>
                        <a:pt x="16753" y="34617"/>
                      </a:cubicBezTo>
                      <a:lnTo>
                        <a:pt x="49002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9" name="Freeform 18">
                  <a:extLst>
                    <a:ext uri="{FF2B5EF4-FFF2-40B4-BE49-F238E27FC236}">
                      <a16:creationId xmlns:a16="http://schemas.microsoft.com/office/drawing/2014/main" id="{57A91301-07BD-2E8D-363D-7D69ADF0C851}"/>
                    </a:ext>
                  </a:extLst>
                </p:cNvPr>
                <p:cNvSpPr/>
                <p:nvPr/>
              </p:nvSpPr>
              <p:spPr>
                <a:xfrm>
                  <a:off x="704350" y="6090375"/>
                  <a:ext cx="55598" cy="88732"/>
                </a:xfrm>
                <a:custGeom>
                  <a:avLst/>
                  <a:gdLst>
                    <a:gd name="connsiteX0" fmla="*/ 20941 w 55598"/>
                    <a:gd name="connsiteY0" fmla="*/ 85188 h 88732"/>
                    <a:gd name="connsiteX1" fmla="*/ 17381 w 55598"/>
                    <a:gd name="connsiteY1" fmla="*/ 88733 h 88732"/>
                    <a:gd name="connsiteX2" fmla="*/ 3665 w 55598"/>
                    <a:gd name="connsiteY2" fmla="*/ 88733 h 88732"/>
                    <a:gd name="connsiteX3" fmla="*/ 0 w 55598"/>
                    <a:gd name="connsiteY3" fmla="*/ 85188 h 88732"/>
                    <a:gd name="connsiteX4" fmla="*/ 0 w 55598"/>
                    <a:gd name="connsiteY4" fmla="*/ 15328 h 88732"/>
                    <a:gd name="connsiteX5" fmla="*/ 4816 w 55598"/>
                    <a:gd name="connsiteY5" fmla="*/ 5839 h 88732"/>
                    <a:gd name="connsiteX6" fmla="*/ 35495 w 55598"/>
                    <a:gd name="connsiteY6" fmla="*/ 0 h 88732"/>
                    <a:gd name="connsiteX7" fmla="*/ 55599 w 55598"/>
                    <a:gd name="connsiteY7" fmla="*/ 12512 h 88732"/>
                    <a:gd name="connsiteX8" fmla="*/ 46699 w 55598"/>
                    <a:gd name="connsiteY8" fmla="*/ 21584 h 88732"/>
                    <a:gd name="connsiteX9" fmla="*/ 38113 w 55598"/>
                    <a:gd name="connsiteY9" fmla="*/ 15223 h 88732"/>
                    <a:gd name="connsiteX10" fmla="*/ 29736 w 55598"/>
                    <a:gd name="connsiteY10" fmla="*/ 10531 h 88732"/>
                    <a:gd name="connsiteX11" fmla="*/ 20836 w 55598"/>
                    <a:gd name="connsiteY11" fmla="*/ 20541 h 88732"/>
                    <a:gd name="connsiteX12" fmla="*/ 20836 w 55598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598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816" y="5839"/>
                      </a:cubicBezTo>
                      <a:cubicBezTo>
                        <a:pt x="10471" y="2711"/>
                        <a:pt x="22616" y="0"/>
                        <a:pt x="35495" y="0"/>
                      </a:cubicBezTo>
                      <a:cubicBezTo>
                        <a:pt x="45861" y="0"/>
                        <a:pt x="55599" y="2711"/>
                        <a:pt x="55599" y="12512"/>
                      </a:cubicBezTo>
                      <a:cubicBezTo>
                        <a:pt x="55599" y="17517"/>
                        <a:pt x="52039" y="21584"/>
                        <a:pt x="46699" y="21584"/>
                      </a:cubicBezTo>
                      <a:cubicBezTo>
                        <a:pt x="42196" y="21584"/>
                        <a:pt x="40626" y="19081"/>
                        <a:pt x="38113" y="15223"/>
                      </a:cubicBezTo>
                      <a:cubicBezTo>
                        <a:pt x="36647" y="13242"/>
                        <a:pt x="34762" y="10531"/>
                        <a:pt x="29736" y="10531"/>
                      </a:cubicBezTo>
                      <a:cubicBezTo>
                        <a:pt x="21046" y="10531"/>
                        <a:pt x="20836" y="16370"/>
                        <a:pt x="20836" y="20541"/>
                      </a:cubicBezTo>
                      <a:lnTo>
                        <a:pt x="20836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0" name="Freeform 19">
                  <a:extLst>
                    <a:ext uri="{FF2B5EF4-FFF2-40B4-BE49-F238E27FC236}">
                      <a16:creationId xmlns:a16="http://schemas.microsoft.com/office/drawing/2014/main" id="{66D57105-9094-96D9-388E-E434FDF40E7F}"/>
                    </a:ext>
                  </a:extLst>
                </p:cNvPr>
                <p:cNvSpPr/>
                <p:nvPr/>
              </p:nvSpPr>
              <p:spPr>
                <a:xfrm>
                  <a:off x="762253" y="6090375"/>
                  <a:ext cx="72979" cy="128042"/>
                </a:xfrm>
                <a:custGeom>
                  <a:avLst/>
                  <a:gdLst>
                    <a:gd name="connsiteX0" fmla="*/ 105 w 72979"/>
                    <a:gd name="connsiteY0" fmla="*/ 21688 h 128042"/>
                    <a:gd name="connsiteX1" fmla="*/ 2094 w 72979"/>
                    <a:gd name="connsiteY1" fmla="*/ 10010 h 128042"/>
                    <a:gd name="connsiteX2" fmla="*/ 33925 w 72979"/>
                    <a:gd name="connsiteY2" fmla="*/ 0 h 128042"/>
                    <a:gd name="connsiteX3" fmla="*/ 61776 w 72979"/>
                    <a:gd name="connsiteY3" fmla="*/ 9906 h 128042"/>
                    <a:gd name="connsiteX4" fmla="*/ 72980 w 72979"/>
                    <a:gd name="connsiteY4" fmla="*/ 41812 h 128042"/>
                    <a:gd name="connsiteX5" fmla="*/ 35914 w 72979"/>
                    <a:gd name="connsiteY5" fmla="*/ 90818 h 128042"/>
                    <a:gd name="connsiteX6" fmla="*/ 20627 w 72979"/>
                    <a:gd name="connsiteY6" fmla="*/ 86439 h 128042"/>
                    <a:gd name="connsiteX7" fmla="*/ 20627 w 72979"/>
                    <a:gd name="connsiteY7" fmla="*/ 124497 h 128042"/>
                    <a:gd name="connsiteX8" fmla="*/ 17276 w 72979"/>
                    <a:gd name="connsiteY8" fmla="*/ 128042 h 128042"/>
                    <a:gd name="connsiteX9" fmla="*/ 4188 w 72979"/>
                    <a:gd name="connsiteY9" fmla="*/ 128042 h 128042"/>
                    <a:gd name="connsiteX10" fmla="*/ 0 w 72979"/>
                    <a:gd name="connsiteY10" fmla="*/ 124497 h 128042"/>
                    <a:gd name="connsiteX11" fmla="*/ 0 w 72979"/>
                    <a:gd name="connsiteY11" fmla="*/ 21688 h 128042"/>
                    <a:gd name="connsiteX12" fmla="*/ 20732 w 72979"/>
                    <a:gd name="connsiteY12" fmla="*/ 73510 h 128042"/>
                    <a:gd name="connsiteX13" fmla="*/ 32668 w 72979"/>
                    <a:gd name="connsiteY13" fmla="*/ 77368 h 128042"/>
                    <a:gd name="connsiteX14" fmla="*/ 51829 w 72979"/>
                    <a:gd name="connsiteY14" fmla="*/ 44940 h 128042"/>
                    <a:gd name="connsiteX15" fmla="*/ 31202 w 72979"/>
                    <a:gd name="connsiteY15" fmla="*/ 12199 h 128042"/>
                    <a:gd name="connsiteX16" fmla="*/ 20836 w 72979"/>
                    <a:gd name="connsiteY16" fmla="*/ 23878 h 128042"/>
                    <a:gd name="connsiteX17" fmla="*/ 20836 w 72979"/>
                    <a:gd name="connsiteY17" fmla="*/ 73510 h 1280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72979" h="128042">
                      <a:moveTo>
                        <a:pt x="105" y="21688"/>
                      </a:moveTo>
                      <a:cubicBezTo>
                        <a:pt x="105" y="15119"/>
                        <a:pt x="105" y="12617"/>
                        <a:pt x="2094" y="10010"/>
                      </a:cubicBezTo>
                      <a:cubicBezTo>
                        <a:pt x="5445" y="5213"/>
                        <a:pt x="19056" y="0"/>
                        <a:pt x="33925" y="0"/>
                      </a:cubicBezTo>
                      <a:cubicBezTo>
                        <a:pt x="38636" y="0"/>
                        <a:pt x="52248" y="313"/>
                        <a:pt x="61776" y="9906"/>
                      </a:cubicBezTo>
                      <a:cubicBezTo>
                        <a:pt x="68477" y="16474"/>
                        <a:pt x="72980" y="27944"/>
                        <a:pt x="72980" y="41812"/>
                      </a:cubicBezTo>
                      <a:cubicBezTo>
                        <a:pt x="72980" y="64751"/>
                        <a:pt x="61043" y="90818"/>
                        <a:pt x="35914" y="90818"/>
                      </a:cubicBezTo>
                      <a:cubicBezTo>
                        <a:pt x="30050" y="90818"/>
                        <a:pt x="25548" y="89671"/>
                        <a:pt x="20627" y="86439"/>
                      </a:cubicBezTo>
                      <a:lnTo>
                        <a:pt x="20627" y="124497"/>
                      </a:lnTo>
                      <a:cubicBezTo>
                        <a:pt x="20627" y="127208"/>
                        <a:pt x="19789" y="128042"/>
                        <a:pt x="17276" y="128042"/>
                      </a:cubicBezTo>
                      <a:lnTo>
                        <a:pt x="4188" y="128042"/>
                      </a:lnTo>
                      <a:cubicBezTo>
                        <a:pt x="1466" y="128042"/>
                        <a:pt x="0" y="127729"/>
                        <a:pt x="0" y="124497"/>
                      </a:cubicBezTo>
                      <a:lnTo>
                        <a:pt x="0" y="21688"/>
                      </a:lnTo>
                      <a:close/>
                      <a:moveTo>
                        <a:pt x="20732" y="73510"/>
                      </a:moveTo>
                      <a:cubicBezTo>
                        <a:pt x="26281" y="76846"/>
                        <a:pt x="30679" y="77368"/>
                        <a:pt x="32668" y="77368"/>
                      </a:cubicBezTo>
                      <a:cubicBezTo>
                        <a:pt x="45128" y="77368"/>
                        <a:pt x="51829" y="62978"/>
                        <a:pt x="51829" y="44940"/>
                      </a:cubicBezTo>
                      <a:cubicBezTo>
                        <a:pt x="51829" y="21688"/>
                        <a:pt x="41778" y="12199"/>
                        <a:pt x="31202" y="12199"/>
                      </a:cubicBezTo>
                      <a:cubicBezTo>
                        <a:pt x="20627" y="12199"/>
                        <a:pt x="20836" y="19185"/>
                        <a:pt x="20836" y="23878"/>
                      </a:cubicBezTo>
                      <a:lnTo>
                        <a:pt x="20836" y="7351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1" name="Freeform 20">
                  <a:extLst>
                    <a:ext uri="{FF2B5EF4-FFF2-40B4-BE49-F238E27FC236}">
                      <a16:creationId xmlns:a16="http://schemas.microsoft.com/office/drawing/2014/main" id="{CAD67442-5947-D3F1-6003-A86216BF7F61}"/>
                    </a:ext>
                  </a:extLst>
                </p:cNvPr>
                <p:cNvSpPr/>
                <p:nvPr/>
              </p:nvSpPr>
              <p:spPr>
                <a:xfrm>
                  <a:off x="844656" y="6090375"/>
                  <a:ext cx="55598" cy="88732"/>
                </a:xfrm>
                <a:custGeom>
                  <a:avLst/>
                  <a:gdLst>
                    <a:gd name="connsiteX0" fmla="*/ 20941 w 55598"/>
                    <a:gd name="connsiteY0" fmla="*/ 85188 h 88732"/>
                    <a:gd name="connsiteX1" fmla="*/ 17381 w 55598"/>
                    <a:gd name="connsiteY1" fmla="*/ 88733 h 88732"/>
                    <a:gd name="connsiteX2" fmla="*/ 3665 w 55598"/>
                    <a:gd name="connsiteY2" fmla="*/ 88733 h 88732"/>
                    <a:gd name="connsiteX3" fmla="*/ 0 w 55598"/>
                    <a:gd name="connsiteY3" fmla="*/ 85188 h 88732"/>
                    <a:gd name="connsiteX4" fmla="*/ 0 w 55598"/>
                    <a:gd name="connsiteY4" fmla="*/ 15328 h 88732"/>
                    <a:gd name="connsiteX5" fmla="*/ 4816 w 55598"/>
                    <a:gd name="connsiteY5" fmla="*/ 5839 h 88732"/>
                    <a:gd name="connsiteX6" fmla="*/ 35495 w 55598"/>
                    <a:gd name="connsiteY6" fmla="*/ 0 h 88732"/>
                    <a:gd name="connsiteX7" fmla="*/ 55599 w 55598"/>
                    <a:gd name="connsiteY7" fmla="*/ 12512 h 88732"/>
                    <a:gd name="connsiteX8" fmla="*/ 46699 w 55598"/>
                    <a:gd name="connsiteY8" fmla="*/ 21584 h 88732"/>
                    <a:gd name="connsiteX9" fmla="*/ 38113 w 55598"/>
                    <a:gd name="connsiteY9" fmla="*/ 15223 h 88732"/>
                    <a:gd name="connsiteX10" fmla="*/ 29736 w 55598"/>
                    <a:gd name="connsiteY10" fmla="*/ 10531 h 88732"/>
                    <a:gd name="connsiteX11" fmla="*/ 20836 w 55598"/>
                    <a:gd name="connsiteY11" fmla="*/ 20541 h 88732"/>
                    <a:gd name="connsiteX12" fmla="*/ 20836 w 55598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598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816" y="5839"/>
                      </a:cubicBezTo>
                      <a:cubicBezTo>
                        <a:pt x="10575" y="2711"/>
                        <a:pt x="22616" y="0"/>
                        <a:pt x="35495" y="0"/>
                      </a:cubicBezTo>
                      <a:cubicBezTo>
                        <a:pt x="45861" y="0"/>
                        <a:pt x="55599" y="2711"/>
                        <a:pt x="55599" y="12512"/>
                      </a:cubicBezTo>
                      <a:cubicBezTo>
                        <a:pt x="55599" y="17517"/>
                        <a:pt x="52039" y="21584"/>
                        <a:pt x="46699" y="21584"/>
                      </a:cubicBezTo>
                      <a:cubicBezTo>
                        <a:pt x="42196" y="21584"/>
                        <a:pt x="40626" y="19081"/>
                        <a:pt x="38113" y="15223"/>
                      </a:cubicBezTo>
                      <a:cubicBezTo>
                        <a:pt x="36647" y="13242"/>
                        <a:pt x="34762" y="10531"/>
                        <a:pt x="29736" y="10531"/>
                      </a:cubicBezTo>
                      <a:cubicBezTo>
                        <a:pt x="21046" y="10531"/>
                        <a:pt x="20836" y="16370"/>
                        <a:pt x="20836" y="20541"/>
                      </a:cubicBezTo>
                      <a:lnTo>
                        <a:pt x="20836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2" name="Freeform 21">
                  <a:extLst>
                    <a:ext uri="{FF2B5EF4-FFF2-40B4-BE49-F238E27FC236}">
                      <a16:creationId xmlns:a16="http://schemas.microsoft.com/office/drawing/2014/main" id="{154A3135-89BD-F3B9-F376-2FBEBD7D24EB}"/>
                    </a:ext>
                  </a:extLst>
                </p:cNvPr>
                <p:cNvSpPr/>
                <p:nvPr/>
              </p:nvSpPr>
              <p:spPr>
                <a:xfrm>
                  <a:off x="901720" y="6059928"/>
                  <a:ext cx="22309" cy="119075"/>
                </a:xfrm>
                <a:custGeom>
                  <a:avLst/>
                  <a:gdLst>
                    <a:gd name="connsiteX0" fmla="*/ 11413 w 22309"/>
                    <a:gd name="connsiteY0" fmla="*/ 20541 h 119075"/>
                    <a:gd name="connsiteX1" fmla="*/ 0 w 22309"/>
                    <a:gd name="connsiteY1" fmla="*/ 10531 h 119075"/>
                    <a:gd name="connsiteX2" fmla="*/ 11413 w 22309"/>
                    <a:gd name="connsiteY2" fmla="*/ 0 h 119075"/>
                    <a:gd name="connsiteX3" fmla="*/ 22302 w 22309"/>
                    <a:gd name="connsiteY3" fmla="*/ 10010 h 119075"/>
                    <a:gd name="connsiteX4" fmla="*/ 11413 w 22309"/>
                    <a:gd name="connsiteY4" fmla="*/ 20541 h 119075"/>
                    <a:gd name="connsiteX5" fmla="*/ 21988 w 22309"/>
                    <a:gd name="connsiteY5" fmla="*/ 115426 h 119075"/>
                    <a:gd name="connsiteX6" fmla="*/ 18323 w 22309"/>
                    <a:gd name="connsiteY6" fmla="*/ 119075 h 119075"/>
                    <a:gd name="connsiteX7" fmla="*/ 3769 w 22309"/>
                    <a:gd name="connsiteY7" fmla="*/ 119075 h 119075"/>
                    <a:gd name="connsiteX8" fmla="*/ 942 w 22309"/>
                    <a:gd name="connsiteY8" fmla="*/ 115530 h 119075"/>
                    <a:gd name="connsiteX9" fmla="*/ 942 w 22309"/>
                    <a:gd name="connsiteY9" fmla="*/ 35973 h 119075"/>
                    <a:gd name="connsiteX10" fmla="*/ 4084 w 22309"/>
                    <a:gd name="connsiteY10" fmla="*/ 32428 h 119075"/>
                    <a:gd name="connsiteX11" fmla="*/ 18323 w 22309"/>
                    <a:gd name="connsiteY11" fmla="*/ 32428 h 119075"/>
                    <a:gd name="connsiteX12" fmla="*/ 21988 w 22309"/>
                    <a:gd name="connsiteY12" fmla="*/ 36077 h 119075"/>
                    <a:gd name="connsiteX13" fmla="*/ 21988 w 22309"/>
                    <a:gd name="connsiteY13" fmla="*/ 115321 h 119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2309" h="119075">
                      <a:moveTo>
                        <a:pt x="11413" y="20541"/>
                      </a:moveTo>
                      <a:cubicBezTo>
                        <a:pt x="4398" y="20541"/>
                        <a:pt x="0" y="16370"/>
                        <a:pt x="0" y="10531"/>
                      </a:cubicBezTo>
                      <a:cubicBezTo>
                        <a:pt x="0" y="4692"/>
                        <a:pt x="3979" y="0"/>
                        <a:pt x="11413" y="0"/>
                      </a:cubicBezTo>
                      <a:cubicBezTo>
                        <a:pt x="18847" y="0"/>
                        <a:pt x="22198" y="4692"/>
                        <a:pt x="22302" y="10010"/>
                      </a:cubicBezTo>
                      <a:cubicBezTo>
                        <a:pt x="22512" y="16162"/>
                        <a:pt x="17905" y="20541"/>
                        <a:pt x="11413" y="20541"/>
                      </a:cubicBezTo>
                      <a:moveTo>
                        <a:pt x="21988" y="115426"/>
                      </a:moveTo>
                      <a:cubicBezTo>
                        <a:pt x="21988" y="118137"/>
                        <a:pt x="21674" y="119075"/>
                        <a:pt x="18323" y="119075"/>
                      </a:cubicBezTo>
                      <a:lnTo>
                        <a:pt x="3769" y="119075"/>
                      </a:lnTo>
                      <a:cubicBezTo>
                        <a:pt x="1047" y="119075"/>
                        <a:pt x="942" y="118241"/>
                        <a:pt x="942" y="115530"/>
                      </a:cubicBezTo>
                      <a:lnTo>
                        <a:pt x="942" y="35973"/>
                      </a:lnTo>
                      <a:cubicBezTo>
                        <a:pt x="942" y="33679"/>
                        <a:pt x="1256" y="32428"/>
                        <a:pt x="4084" y="32428"/>
                      </a:cubicBezTo>
                      <a:lnTo>
                        <a:pt x="18323" y="32428"/>
                      </a:lnTo>
                      <a:cubicBezTo>
                        <a:pt x="21465" y="32428"/>
                        <a:pt x="21883" y="33262"/>
                        <a:pt x="21988" y="36077"/>
                      </a:cubicBezTo>
                      <a:lnTo>
                        <a:pt x="21988" y="115321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3" name="Freeform 22">
                  <a:extLst>
                    <a:ext uri="{FF2B5EF4-FFF2-40B4-BE49-F238E27FC236}">
                      <a16:creationId xmlns:a16="http://schemas.microsoft.com/office/drawing/2014/main" id="{3793031A-3240-1EFF-B8EE-62386C998DAD}"/>
                    </a:ext>
                  </a:extLst>
                </p:cNvPr>
                <p:cNvSpPr/>
                <p:nvPr/>
              </p:nvSpPr>
              <p:spPr>
                <a:xfrm>
                  <a:off x="932923" y="6090375"/>
                  <a:ext cx="61357" cy="90922"/>
                </a:xfrm>
                <a:custGeom>
                  <a:avLst/>
                  <a:gdLst>
                    <a:gd name="connsiteX0" fmla="*/ 41568 w 61357"/>
                    <a:gd name="connsiteY0" fmla="*/ 38892 h 90922"/>
                    <a:gd name="connsiteX1" fmla="*/ 61357 w 61357"/>
                    <a:gd name="connsiteY1" fmla="*/ 64647 h 90922"/>
                    <a:gd name="connsiteX2" fmla="*/ 31202 w 61357"/>
                    <a:gd name="connsiteY2" fmla="*/ 90922 h 90922"/>
                    <a:gd name="connsiteX3" fmla="*/ 0 w 61357"/>
                    <a:gd name="connsiteY3" fmla="*/ 70694 h 90922"/>
                    <a:gd name="connsiteX4" fmla="*/ 8586 w 61357"/>
                    <a:gd name="connsiteY4" fmla="*/ 61623 h 90922"/>
                    <a:gd name="connsiteX5" fmla="*/ 18009 w 61357"/>
                    <a:gd name="connsiteY5" fmla="*/ 68192 h 90922"/>
                    <a:gd name="connsiteX6" fmla="*/ 31726 w 61357"/>
                    <a:gd name="connsiteY6" fmla="*/ 78202 h 90922"/>
                    <a:gd name="connsiteX7" fmla="*/ 42301 w 61357"/>
                    <a:gd name="connsiteY7" fmla="*/ 67879 h 90922"/>
                    <a:gd name="connsiteX8" fmla="*/ 36961 w 61357"/>
                    <a:gd name="connsiteY8" fmla="*/ 57556 h 90922"/>
                    <a:gd name="connsiteX9" fmla="*/ 20208 w 61357"/>
                    <a:gd name="connsiteY9" fmla="*/ 49006 h 90922"/>
                    <a:gd name="connsiteX10" fmla="*/ 1780 w 61357"/>
                    <a:gd name="connsiteY10" fmla="*/ 24607 h 90922"/>
                    <a:gd name="connsiteX11" fmla="*/ 30993 w 61357"/>
                    <a:gd name="connsiteY11" fmla="*/ 0 h 90922"/>
                    <a:gd name="connsiteX12" fmla="*/ 58845 w 61357"/>
                    <a:gd name="connsiteY12" fmla="*/ 17934 h 90922"/>
                    <a:gd name="connsiteX13" fmla="*/ 50782 w 61357"/>
                    <a:gd name="connsiteY13" fmla="*/ 26171 h 90922"/>
                    <a:gd name="connsiteX14" fmla="*/ 41568 w 61357"/>
                    <a:gd name="connsiteY14" fmla="*/ 19290 h 90922"/>
                    <a:gd name="connsiteX15" fmla="*/ 30155 w 61357"/>
                    <a:gd name="connsiteY15" fmla="*/ 11053 h 90922"/>
                    <a:gd name="connsiteX16" fmla="*/ 20103 w 61357"/>
                    <a:gd name="connsiteY16" fmla="*/ 21062 h 90922"/>
                    <a:gd name="connsiteX17" fmla="*/ 33401 w 61357"/>
                    <a:gd name="connsiteY17" fmla="*/ 35139 h 90922"/>
                    <a:gd name="connsiteX18" fmla="*/ 41778 w 61357"/>
                    <a:gd name="connsiteY18" fmla="*/ 38997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61357" h="90922">
                      <a:moveTo>
                        <a:pt x="41568" y="38892"/>
                      </a:moveTo>
                      <a:cubicBezTo>
                        <a:pt x="49316" y="42542"/>
                        <a:pt x="61357" y="48589"/>
                        <a:pt x="61357" y="64647"/>
                      </a:cubicBezTo>
                      <a:cubicBezTo>
                        <a:pt x="61357" y="74031"/>
                        <a:pt x="56122" y="90922"/>
                        <a:pt x="31202" y="90922"/>
                      </a:cubicBezTo>
                      <a:cubicBezTo>
                        <a:pt x="8062" y="90922"/>
                        <a:pt x="0" y="77368"/>
                        <a:pt x="0" y="70694"/>
                      </a:cubicBezTo>
                      <a:cubicBezTo>
                        <a:pt x="0" y="65689"/>
                        <a:pt x="3665" y="61623"/>
                        <a:pt x="8586" y="61623"/>
                      </a:cubicBezTo>
                      <a:cubicBezTo>
                        <a:pt x="13507" y="61623"/>
                        <a:pt x="15601" y="64959"/>
                        <a:pt x="18009" y="68192"/>
                      </a:cubicBezTo>
                      <a:cubicBezTo>
                        <a:pt x="21988" y="73927"/>
                        <a:pt x="25025" y="78202"/>
                        <a:pt x="31726" y="78202"/>
                      </a:cubicBezTo>
                      <a:cubicBezTo>
                        <a:pt x="37799" y="78202"/>
                        <a:pt x="42301" y="74031"/>
                        <a:pt x="42301" y="67879"/>
                      </a:cubicBezTo>
                      <a:cubicBezTo>
                        <a:pt x="42301" y="62144"/>
                        <a:pt x="38636" y="59016"/>
                        <a:pt x="36961" y="57556"/>
                      </a:cubicBezTo>
                      <a:cubicBezTo>
                        <a:pt x="34658" y="55888"/>
                        <a:pt x="24396" y="50987"/>
                        <a:pt x="20208" y="49006"/>
                      </a:cubicBezTo>
                      <a:cubicBezTo>
                        <a:pt x="15182" y="46712"/>
                        <a:pt x="1780" y="40144"/>
                        <a:pt x="1780" y="24607"/>
                      </a:cubicBezTo>
                      <a:cubicBezTo>
                        <a:pt x="1780" y="12721"/>
                        <a:pt x="9633" y="0"/>
                        <a:pt x="30993" y="0"/>
                      </a:cubicBezTo>
                      <a:cubicBezTo>
                        <a:pt x="52353" y="0"/>
                        <a:pt x="58845" y="11157"/>
                        <a:pt x="58845" y="17934"/>
                      </a:cubicBezTo>
                      <a:cubicBezTo>
                        <a:pt x="58845" y="22626"/>
                        <a:pt x="55494" y="26171"/>
                        <a:pt x="50782" y="26171"/>
                      </a:cubicBezTo>
                      <a:cubicBezTo>
                        <a:pt x="45547" y="26171"/>
                        <a:pt x="43348" y="22522"/>
                        <a:pt x="41568" y="19290"/>
                      </a:cubicBezTo>
                      <a:cubicBezTo>
                        <a:pt x="39893" y="16162"/>
                        <a:pt x="37066" y="11053"/>
                        <a:pt x="30155" y="11053"/>
                      </a:cubicBezTo>
                      <a:cubicBezTo>
                        <a:pt x="23245" y="11053"/>
                        <a:pt x="20103" y="16787"/>
                        <a:pt x="20103" y="21062"/>
                      </a:cubicBezTo>
                      <a:cubicBezTo>
                        <a:pt x="20103" y="29404"/>
                        <a:pt x="27538" y="32636"/>
                        <a:pt x="33401" y="35139"/>
                      </a:cubicBezTo>
                      <a:lnTo>
                        <a:pt x="41778" y="38997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4" name="Freeform 23">
                  <a:extLst>
                    <a:ext uri="{FF2B5EF4-FFF2-40B4-BE49-F238E27FC236}">
                      <a16:creationId xmlns:a16="http://schemas.microsoft.com/office/drawing/2014/main" id="{DED1C9F9-9707-79F3-7334-A642B2EADA23}"/>
                    </a:ext>
                  </a:extLst>
                </p:cNvPr>
                <p:cNvSpPr/>
                <p:nvPr/>
              </p:nvSpPr>
              <p:spPr>
                <a:xfrm>
                  <a:off x="1000667" y="6090375"/>
                  <a:ext cx="70780" cy="90922"/>
                </a:xfrm>
                <a:custGeom>
                  <a:avLst/>
                  <a:gdLst>
                    <a:gd name="connsiteX0" fmla="*/ 17591 w 70780"/>
                    <a:gd name="connsiteY0" fmla="*/ 44940 h 90922"/>
                    <a:gd name="connsiteX1" fmla="*/ 40730 w 70780"/>
                    <a:gd name="connsiteY1" fmla="*/ 72467 h 90922"/>
                    <a:gd name="connsiteX2" fmla="*/ 60729 w 70780"/>
                    <a:gd name="connsiteY2" fmla="*/ 61414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1 w 70780"/>
                    <a:gd name="connsiteY10" fmla="*/ 44940 h 90922"/>
                    <a:gd name="connsiteX11" fmla="*/ 49002 w 70780"/>
                    <a:gd name="connsiteY11" fmla="*/ 29404 h 90922"/>
                    <a:gd name="connsiteX12" fmla="*/ 34448 w 70780"/>
                    <a:gd name="connsiteY12" fmla="*/ 12512 h 90922"/>
                    <a:gd name="connsiteX13" fmla="*/ 16858 w 70780"/>
                    <a:gd name="connsiteY13" fmla="*/ 34617 h 90922"/>
                    <a:gd name="connsiteX14" fmla="*/ 49107 w 70780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1" y="44940"/>
                      </a:moveTo>
                      <a:cubicBezTo>
                        <a:pt x="20418" y="67983"/>
                        <a:pt x="32668" y="72467"/>
                        <a:pt x="40730" y="72467"/>
                      </a:cubicBezTo>
                      <a:cubicBezTo>
                        <a:pt x="49630" y="72467"/>
                        <a:pt x="56332" y="67149"/>
                        <a:pt x="60729" y="61414"/>
                      </a:cubicBezTo>
                      <a:cubicBezTo>
                        <a:pt x="63452" y="57556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9002" y="29404"/>
                      </a:moveTo>
                      <a:cubicBezTo>
                        <a:pt x="48374" y="18664"/>
                        <a:pt x="41778" y="12512"/>
                        <a:pt x="34448" y="12512"/>
                      </a:cubicBezTo>
                      <a:cubicBezTo>
                        <a:pt x="22826" y="12512"/>
                        <a:pt x="17695" y="23043"/>
                        <a:pt x="16858" y="34617"/>
                      </a:cubicBezTo>
                      <a:lnTo>
                        <a:pt x="49107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5" name="Freeform 24">
                  <a:extLst>
                    <a:ext uri="{FF2B5EF4-FFF2-40B4-BE49-F238E27FC236}">
                      <a16:creationId xmlns:a16="http://schemas.microsoft.com/office/drawing/2014/main" id="{8DAEF4B1-2A2C-8FFF-1DA0-8C60CE6C887E}"/>
                    </a:ext>
                  </a:extLst>
                </p:cNvPr>
                <p:cNvSpPr/>
                <p:nvPr/>
              </p:nvSpPr>
              <p:spPr>
                <a:xfrm>
                  <a:off x="423844" y="6242816"/>
                  <a:ext cx="70780" cy="90922"/>
                </a:xfrm>
                <a:custGeom>
                  <a:avLst/>
                  <a:gdLst>
                    <a:gd name="connsiteX0" fmla="*/ 17591 w 70780"/>
                    <a:gd name="connsiteY0" fmla="*/ 45044 h 90922"/>
                    <a:gd name="connsiteX1" fmla="*/ 40730 w 70780"/>
                    <a:gd name="connsiteY1" fmla="*/ 72571 h 90922"/>
                    <a:gd name="connsiteX2" fmla="*/ 60729 w 70780"/>
                    <a:gd name="connsiteY2" fmla="*/ 61519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1 w 70780"/>
                    <a:gd name="connsiteY10" fmla="*/ 44940 h 90922"/>
                    <a:gd name="connsiteX11" fmla="*/ 49002 w 70780"/>
                    <a:gd name="connsiteY11" fmla="*/ 29508 h 90922"/>
                    <a:gd name="connsiteX12" fmla="*/ 34448 w 70780"/>
                    <a:gd name="connsiteY12" fmla="*/ 12617 h 90922"/>
                    <a:gd name="connsiteX13" fmla="*/ 16858 w 70780"/>
                    <a:gd name="connsiteY13" fmla="*/ 34722 h 90922"/>
                    <a:gd name="connsiteX14" fmla="*/ 49107 w 70780"/>
                    <a:gd name="connsiteY14" fmla="*/ 295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1" y="45044"/>
                      </a:moveTo>
                      <a:cubicBezTo>
                        <a:pt x="20418" y="68088"/>
                        <a:pt x="32668" y="72571"/>
                        <a:pt x="40730" y="72571"/>
                      </a:cubicBezTo>
                      <a:cubicBezTo>
                        <a:pt x="49630" y="72571"/>
                        <a:pt x="56332" y="67253"/>
                        <a:pt x="60729" y="61519"/>
                      </a:cubicBezTo>
                      <a:cubicBezTo>
                        <a:pt x="63452" y="57661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9002" y="29508"/>
                      </a:moveTo>
                      <a:cubicBezTo>
                        <a:pt x="48374" y="18768"/>
                        <a:pt x="41778" y="12617"/>
                        <a:pt x="34448" y="12617"/>
                      </a:cubicBezTo>
                      <a:cubicBezTo>
                        <a:pt x="22826" y="12617"/>
                        <a:pt x="17695" y="23148"/>
                        <a:pt x="16858" y="34722"/>
                      </a:cubicBezTo>
                      <a:lnTo>
                        <a:pt x="49107" y="2950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6" name="Freeform 25">
                  <a:extLst>
                    <a:ext uri="{FF2B5EF4-FFF2-40B4-BE49-F238E27FC236}">
                      <a16:creationId xmlns:a16="http://schemas.microsoft.com/office/drawing/2014/main" id="{2F547BF4-E4E9-3E96-E5BD-A0FEE0E571C9}"/>
                    </a:ext>
                  </a:extLst>
                </p:cNvPr>
                <p:cNvSpPr/>
                <p:nvPr/>
              </p:nvSpPr>
              <p:spPr>
                <a:xfrm>
                  <a:off x="502373" y="6245214"/>
                  <a:ext cx="70048" cy="88732"/>
                </a:xfrm>
                <a:custGeom>
                  <a:avLst/>
                  <a:gdLst>
                    <a:gd name="connsiteX0" fmla="*/ 70048 w 70048"/>
                    <a:gd name="connsiteY0" fmla="*/ 65794 h 88732"/>
                    <a:gd name="connsiteX1" fmla="*/ 63452 w 70048"/>
                    <a:gd name="connsiteY1" fmla="*/ 82164 h 88732"/>
                    <a:gd name="connsiteX2" fmla="*/ 34448 w 70048"/>
                    <a:gd name="connsiteY2" fmla="*/ 88733 h 88732"/>
                    <a:gd name="connsiteX3" fmla="*/ 0 w 70048"/>
                    <a:gd name="connsiteY3" fmla="*/ 61519 h 88732"/>
                    <a:gd name="connsiteX4" fmla="*/ 0 w 70048"/>
                    <a:gd name="connsiteY4" fmla="*/ 3232 h 88732"/>
                    <a:gd name="connsiteX5" fmla="*/ 3560 w 70048"/>
                    <a:gd name="connsiteY5" fmla="*/ 104 h 88732"/>
                    <a:gd name="connsiteX6" fmla="*/ 17276 w 70048"/>
                    <a:gd name="connsiteY6" fmla="*/ 104 h 88732"/>
                    <a:gd name="connsiteX7" fmla="*/ 20941 w 70048"/>
                    <a:gd name="connsiteY7" fmla="*/ 3441 h 88732"/>
                    <a:gd name="connsiteX8" fmla="*/ 20941 w 70048"/>
                    <a:gd name="connsiteY8" fmla="*/ 59433 h 88732"/>
                    <a:gd name="connsiteX9" fmla="*/ 35495 w 70048"/>
                    <a:gd name="connsiteY9" fmla="*/ 74969 h 88732"/>
                    <a:gd name="connsiteX10" fmla="*/ 49107 w 70048"/>
                    <a:gd name="connsiteY10" fmla="*/ 61414 h 88732"/>
                    <a:gd name="connsiteX11" fmla="*/ 49107 w 70048"/>
                    <a:gd name="connsiteY11" fmla="*/ 3545 h 88732"/>
                    <a:gd name="connsiteX12" fmla="*/ 52667 w 70048"/>
                    <a:gd name="connsiteY12" fmla="*/ 0 h 88732"/>
                    <a:gd name="connsiteX13" fmla="*/ 65965 w 70048"/>
                    <a:gd name="connsiteY13" fmla="*/ 0 h 88732"/>
                    <a:gd name="connsiteX14" fmla="*/ 69943 w 70048"/>
                    <a:gd name="connsiteY14" fmla="*/ 3545 h 88732"/>
                    <a:gd name="connsiteX15" fmla="*/ 69943 w 70048"/>
                    <a:gd name="connsiteY15" fmla="*/ 6589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70048" h="88732">
                      <a:moveTo>
                        <a:pt x="70048" y="65794"/>
                      </a:moveTo>
                      <a:cubicBezTo>
                        <a:pt x="70048" y="73197"/>
                        <a:pt x="69839" y="77785"/>
                        <a:pt x="63452" y="82164"/>
                      </a:cubicBezTo>
                      <a:cubicBezTo>
                        <a:pt x="58740" y="84979"/>
                        <a:pt x="48479" y="88733"/>
                        <a:pt x="34448" y="88733"/>
                      </a:cubicBezTo>
                      <a:cubicBezTo>
                        <a:pt x="2094" y="88733"/>
                        <a:pt x="0" y="72050"/>
                        <a:pt x="0" y="61519"/>
                      </a:cubicBezTo>
                      <a:lnTo>
                        <a:pt x="0" y="3232"/>
                      </a:lnTo>
                      <a:cubicBezTo>
                        <a:pt x="0" y="521"/>
                        <a:pt x="1361" y="104"/>
                        <a:pt x="3560" y="104"/>
                      </a:cubicBezTo>
                      <a:lnTo>
                        <a:pt x="17276" y="104"/>
                      </a:lnTo>
                      <a:cubicBezTo>
                        <a:pt x="19789" y="-104"/>
                        <a:pt x="20941" y="626"/>
                        <a:pt x="20941" y="3441"/>
                      </a:cubicBezTo>
                      <a:lnTo>
                        <a:pt x="20941" y="59433"/>
                      </a:lnTo>
                      <a:cubicBezTo>
                        <a:pt x="20941" y="64959"/>
                        <a:pt x="21151" y="74969"/>
                        <a:pt x="35495" y="74969"/>
                      </a:cubicBezTo>
                      <a:cubicBezTo>
                        <a:pt x="48897" y="74969"/>
                        <a:pt x="49107" y="66941"/>
                        <a:pt x="49107" y="61414"/>
                      </a:cubicBezTo>
                      <a:lnTo>
                        <a:pt x="49107" y="3545"/>
                      </a:lnTo>
                      <a:cubicBezTo>
                        <a:pt x="49107" y="834"/>
                        <a:pt x="49945" y="0"/>
                        <a:pt x="52667" y="0"/>
                      </a:cubicBezTo>
                      <a:lnTo>
                        <a:pt x="65965" y="0"/>
                      </a:lnTo>
                      <a:cubicBezTo>
                        <a:pt x="68687" y="0"/>
                        <a:pt x="69943" y="313"/>
                        <a:pt x="69943" y="3545"/>
                      </a:cubicBezTo>
                      <a:lnTo>
                        <a:pt x="69943" y="6589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7" name="Freeform 26">
                  <a:extLst>
                    <a:ext uri="{FF2B5EF4-FFF2-40B4-BE49-F238E27FC236}">
                      <a16:creationId xmlns:a16="http://schemas.microsoft.com/office/drawing/2014/main" id="{2F4B3585-D487-F409-3052-0F81CB362DA1}"/>
                    </a:ext>
                  </a:extLst>
                </p:cNvPr>
                <p:cNvSpPr/>
                <p:nvPr/>
              </p:nvSpPr>
              <p:spPr>
                <a:xfrm>
                  <a:off x="585091" y="6243024"/>
                  <a:ext cx="55703" cy="88732"/>
                </a:xfrm>
                <a:custGeom>
                  <a:avLst/>
                  <a:gdLst>
                    <a:gd name="connsiteX0" fmla="*/ 20941 w 55703"/>
                    <a:gd name="connsiteY0" fmla="*/ 85188 h 88732"/>
                    <a:gd name="connsiteX1" fmla="*/ 17381 w 55703"/>
                    <a:gd name="connsiteY1" fmla="*/ 88733 h 88732"/>
                    <a:gd name="connsiteX2" fmla="*/ 3665 w 55703"/>
                    <a:gd name="connsiteY2" fmla="*/ 88733 h 88732"/>
                    <a:gd name="connsiteX3" fmla="*/ 0 w 55703"/>
                    <a:gd name="connsiteY3" fmla="*/ 85188 h 88732"/>
                    <a:gd name="connsiteX4" fmla="*/ 0 w 55703"/>
                    <a:gd name="connsiteY4" fmla="*/ 15328 h 88732"/>
                    <a:gd name="connsiteX5" fmla="*/ 4921 w 55703"/>
                    <a:gd name="connsiteY5" fmla="*/ 5839 h 88732"/>
                    <a:gd name="connsiteX6" fmla="*/ 35600 w 55703"/>
                    <a:gd name="connsiteY6" fmla="*/ 0 h 88732"/>
                    <a:gd name="connsiteX7" fmla="*/ 55703 w 55703"/>
                    <a:gd name="connsiteY7" fmla="*/ 12512 h 88732"/>
                    <a:gd name="connsiteX8" fmla="*/ 46803 w 55703"/>
                    <a:gd name="connsiteY8" fmla="*/ 21584 h 88732"/>
                    <a:gd name="connsiteX9" fmla="*/ 38218 w 55703"/>
                    <a:gd name="connsiteY9" fmla="*/ 15223 h 88732"/>
                    <a:gd name="connsiteX10" fmla="*/ 29841 w 55703"/>
                    <a:gd name="connsiteY10" fmla="*/ 10531 h 88732"/>
                    <a:gd name="connsiteX11" fmla="*/ 20941 w 55703"/>
                    <a:gd name="connsiteY11" fmla="*/ 20541 h 88732"/>
                    <a:gd name="connsiteX12" fmla="*/ 20941 w 55703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703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921" y="5839"/>
                      </a:cubicBezTo>
                      <a:cubicBezTo>
                        <a:pt x="10575" y="2711"/>
                        <a:pt x="22721" y="0"/>
                        <a:pt x="35600" y="0"/>
                      </a:cubicBezTo>
                      <a:cubicBezTo>
                        <a:pt x="45966" y="0"/>
                        <a:pt x="55703" y="2711"/>
                        <a:pt x="55703" y="12512"/>
                      </a:cubicBezTo>
                      <a:cubicBezTo>
                        <a:pt x="55703" y="17517"/>
                        <a:pt x="52143" y="21584"/>
                        <a:pt x="46803" y="21584"/>
                      </a:cubicBezTo>
                      <a:cubicBezTo>
                        <a:pt x="42301" y="21584"/>
                        <a:pt x="40730" y="19081"/>
                        <a:pt x="38218" y="15223"/>
                      </a:cubicBezTo>
                      <a:cubicBezTo>
                        <a:pt x="36752" y="13242"/>
                        <a:pt x="34867" y="10531"/>
                        <a:pt x="29841" y="10531"/>
                      </a:cubicBezTo>
                      <a:cubicBezTo>
                        <a:pt x="21150" y="10531"/>
                        <a:pt x="20941" y="16370"/>
                        <a:pt x="20941" y="20541"/>
                      </a:cubicBezTo>
                      <a:lnTo>
                        <a:pt x="20941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8" name="Freeform 27">
                  <a:extLst>
                    <a:ext uri="{FF2B5EF4-FFF2-40B4-BE49-F238E27FC236}">
                      <a16:creationId xmlns:a16="http://schemas.microsoft.com/office/drawing/2014/main" id="{A290050D-D8F5-D690-FA09-F7745BF73829}"/>
                    </a:ext>
                  </a:extLst>
                </p:cNvPr>
                <p:cNvSpPr/>
                <p:nvPr/>
              </p:nvSpPr>
              <p:spPr>
                <a:xfrm>
                  <a:off x="639433" y="6242920"/>
                  <a:ext cx="80113" cy="90922"/>
                </a:xfrm>
                <a:custGeom>
                  <a:avLst/>
                  <a:gdLst>
                    <a:gd name="connsiteX0" fmla="*/ 39893 w 80113"/>
                    <a:gd name="connsiteY0" fmla="*/ 90922 h 90922"/>
                    <a:gd name="connsiteX1" fmla="*/ 0 w 80113"/>
                    <a:gd name="connsiteY1" fmla="*/ 45461 h 90922"/>
                    <a:gd name="connsiteX2" fmla="*/ 40312 w 80113"/>
                    <a:gd name="connsiteY2" fmla="*/ 0 h 90922"/>
                    <a:gd name="connsiteX3" fmla="*/ 80100 w 80113"/>
                    <a:gd name="connsiteY3" fmla="*/ 44419 h 90922"/>
                    <a:gd name="connsiteX4" fmla="*/ 39998 w 80113"/>
                    <a:gd name="connsiteY4" fmla="*/ 90922 h 90922"/>
                    <a:gd name="connsiteX5" fmla="*/ 39369 w 80113"/>
                    <a:gd name="connsiteY5" fmla="*/ 12408 h 90922"/>
                    <a:gd name="connsiteX6" fmla="*/ 21779 w 80113"/>
                    <a:gd name="connsiteY6" fmla="*/ 42959 h 90922"/>
                    <a:gd name="connsiteX7" fmla="*/ 40940 w 80113"/>
                    <a:gd name="connsiteY7" fmla="*/ 77055 h 90922"/>
                    <a:gd name="connsiteX8" fmla="*/ 58426 w 80113"/>
                    <a:gd name="connsiteY8" fmla="*/ 43480 h 90922"/>
                    <a:gd name="connsiteX9" fmla="*/ 39474 w 80113"/>
                    <a:gd name="connsiteY9" fmla="*/ 124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0113" h="90922">
                      <a:moveTo>
                        <a:pt x="39893" y="90922"/>
                      </a:moveTo>
                      <a:cubicBezTo>
                        <a:pt x="15182" y="90922"/>
                        <a:pt x="0" y="71216"/>
                        <a:pt x="0" y="45461"/>
                      </a:cubicBezTo>
                      <a:cubicBezTo>
                        <a:pt x="0" y="19707"/>
                        <a:pt x="15811" y="0"/>
                        <a:pt x="40312" y="0"/>
                      </a:cubicBezTo>
                      <a:cubicBezTo>
                        <a:pt x="67640" y="0"/>
                        <a:pt x="79576" y="24190"/>
                        <a:pt x="80100" y="44419"/>
                      </a:cubicBezTo>
                      <a:cubicBezTo>
                        <a:pt x="80623" y="69026"/>
                        <a:pt x="66174" y="90922"/>
                        <a:pt x="39998" y="90922"/>
                      </a:cubicBezTo>
                      <a:moveTo>
                        <a:pt x="39369" y="12408"/>
                      </a:moveTo>
                      <a:cubicBezTo>
                        <a:pt x="27956" y="12408"/>
                        <a:pt x="21779" y="26067"/>
                        <a:pt x="21779" y="42959"/>
                      </a:cubicBezTo>
                      <a:cubicBezTo>
                        <a:pt x="21779" y="61727"/>
                        <a:pt x="29841" y="77055"/>
                        <a:pt x="40940" y="77055"/>
                      </a:cubicBezTo>
                      <a:cubicBezTo>
                        <a:pt x="52039" y="77055"/>
                        <a:pt x="59263" y="62666"/>
                        <a:pt x="58426" y="43480"/>
                      </a:cubicBezTo>
                      <a:cubicBezTo>
                        <a:pt x="57588" y="23565"/>
                        <a:pt x="49316" y="12408"/>
                        <a:pt x="39474" y="12408"/>
                      </a:cubicBezTo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9" name="Freeform 28">
                  <a:extLst>
                    <a:ext uri="{FF2B5EF4-FFF2-40B4-BE49-F238E27FC236}">
                      <a16:creationId xmlns:a16="http://schemas.microsoft.com/office/drawing/2014/main" id="{A61FC34C-D237-4EDB-5938-841693A18451}"/>
                    </a:ext>
                  </a:extLst>
                </p:cNvPr>
                <p:cNvSpPr/>
                <p:nvPr/>
              </p:nvSpPr>
              <p:spPr>
                <a:xfrm>
                  <a:off x="729061" y="6243024"/>
                  <a:ext cx="72979" cy="128042"/>
                </a:xfrm>
                <a:custGeom>
                  <a:avLst/>
                  <a:gdLst>
                    <a:gd name="connsiteX0" fmla="*/ 0 w 72979"/>
                    <a:gd name="connsiteY0" fmla="*/ 21688 h 128042"/>
                    <a:gd name="connsiteX1" fmla="*/ 1989 w 72979"/>
                    <a:gd name="connsiteY1" fmla="*/ 10010 h 128042"/>
                    <a:gd name="connsiteX2" fmla="*/ 33925 w 72979"/>
                    <a:gd name="connsiteY2" fmla="*/ 0 h 128042"/>
                    <a:gd name="connsiteX3" fmla="*/ 61776 w 72979"/>
                    <a:gd name="connsiteY3" fmla="*/ 9906 h 128042"/>
                    <a:gd name="connsiteX4" fmla="*/ 72980 w 72979"/>
                    <a:gd name="connsiteY4" fmla="*/ 41812 h 128042"/>
                    <a:gd name="connsiteX5" fmla="*/ 35914 w 72979"/>
                    <a:gd name="connsiteY5" fmla="*/ 90818 h 128042"/>
                    <a:gd name="connsiteX6" fmla="*/ 20627 w 72979"/>
                    <a:gd name="connsiteY6" fmla="*/ 86439 h 128042"/>
                    <a:gd name="connsiteX7" fmla="*/ 20627 w 72979"/>
                    <a:gd name="connsiteY7" fmla="*/ 124497 h 128042"/>
                    <a:gd name="connsiteX8" fmla="*/ 17276 w 72979"/>
                    <a:gd name="connsiteY8" fmla="*/ 128042 h 128042"/>
                    <a:gd name="connsiteX9" fmla="*/ 4188 w 72979"/>
                    <a:gd name="connsiteY9" fmla="*/ 128042 h 128042"/>
                    <a:gd name="connsiteX10" fmla="*/ 0 w 72979"/>
                    <a:gd name="connsiteY10" fmla="*/ 124497 h 128042"/>
                    <a:gd name="connsiteX11" fmla="*/ 0 w 72979"/>
                    <a:gd name="connsiteY11" fmla="*/ 21688 h 128042"/>
                    <a:gd name="connsiteX12" fmla="*/ 20627 w 72979"/>
                    <a:gd name="connsiteY12" fmla="*/ 73509 h 128042"/>
                    <a:gd name="connsiteX13" fmla="*/ 32563 w 72979"/>
                    <a:gd name="connsiteY13" fmla="*/ 77367 h 128042"/>
                    <a:gd name="connsiteX14" fmla="*/ 51725 w 72979"/>
                    <a:gd name="connsiteY14" fmla="*/ 44940 h 128042"/>
                    <a:gd name="connsiteX15" fmla="*/ 31098 w 72979"/>
                    <a:gd name="connsiteY15" fmla="*/ 12199 h 128042"/>
                    <a:gd name="connsiteX16" fmla="*/ 20732 w 72979"/>
                    <a:gd name="connsiteY16" fmla="*/ 23878 h 128042"/>
                    <a:gd name="connsiteX17" fmla="*/ 20732 w 72979"/>
                    <a:gd name="connsiteY17" fmla="*/ 73509 h 1280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72979" h="128042">
                      <a:moveTo>
                        <a:pt x="0" y="21688"/>
                      </a:moveTo>
                      <a:cubicBezTo>
                        <a:pt x="0" y="15223"/>
                        <a:pt x="0" y="12617"/>
                        <a:pt x="1989" y="10010"/>
                      </a:cubicBezTo>
                      <a:cubicBezTo>
                        <a:pt x="5340" y="5109"/>
                        <a:pt x="18952" y="0"/>
                        <a:pt x="33925" y="0"/>
                      </a:cubicBezTo>
                      <a:cubicBezTo>
                        <a:pt x="38636" y="0"/>
                        <a:pt x="52248" y="313"/>
                        <a:pt x="61776" y="9906"/>
                      </a:cubicBezTo>
                      <a:cubicBezTo>
                        <a:pt x="68477" y="16370"/>
                        <a:pt x="72980" y="27944"/>
                        <a:pt x="72980" y="41812"/>
                      </a:cubicBezTo>
                      <a:cubicBezTo>
                        <a:pt x="72980" y="64751"/>
                        <a:pt x="61043" y="90818"/>
                        <a:pt x="35914" y="90818"/>
                      </a:cubicBezTo>
                      <a:cubicBezTo>
                        <a:pt x="30051" y="90818"/>
                        <a:pt x="25548" y="89671"/>
                        <a:pt x="20627" y="86439"/>
                      </a:cubicBezTo>
                      <a:lnTo>
                        <a:pt x="20627" y="124497"/>
                      </a:lnTo>
                      <a:cubicBezTo>
                        <a:pt x="20627" y="127208"/>
                        <a:pt x="19789" y="128042"/>
                        <a:pt x="17276" y="128042"/>
                      </a:cubicBezTo>
                      <a:lnTo>
                        <a:pt x="4188" y="128042"/>
                      </a:lnTo>
                      <a:cubicBezTo>
                        <a:pt x="1466" y="128042"/>
                        <a:pt x="0" y="127729"/>
                        <a:pt x="0" y="124497"/>
                      </a:cubicBezTo>
                      <a:lnTo>
                        <a:pt x="0" y="21688"/>
                      </a:lnTo>
                      <a:close/>
                      <a:moveTo>
                        <a:pt x="20627" y="73509"/>
                      </a:moveTo>
                      <a:cubicBezTo>
                        <a:pt x="26176" y="76846"/>
                        <a:pt x="30574" y="77367"/>
                        <a:pt x="32563" y="77367"/>
                      </a:cubicBezTo>
                      <a:cubicBezTo>
                        <a:pt x="45023" y="77367"/>
                        <a:pt x="51725" y="62978"/>
                        <a:pt x="51725" y="44940"/>
                      </a:cubicBezTo>
                      <a:cubicBezTo>
                        <a:pt x="51725" y="21688"/>
                        <a:pt x="41673" y="12199"/>
                        <a:pt x="31098" y="12199"/>
                      </a:cubicBezTo>
                      <a:cubicBezTo>
                        <a:pt x="20522" y="12199"/>
                        <a:pt x="20732" y="19185"/>
                        <a:pt x="20732" y="23878"/>
                      </a:cubicBezTo>
                      <a:lnTo>
                        <a:pt x="20732" y="73509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0" name="Freeform 29">
                  <a:extLst>
                    <a:ext uri="{FF2B5EF4-FFF2-40B4-BE49-F238E27FC236}">
                      <a16:creationId xmlns:a16="http://schemas.microsoft.com/office/drawing/2014/main" id="{53BFB95C-37ED-D19B-715F-C75970F35A0F}"/>
                    </a:ext>
                  </a:extLst>
                </p:cNvPr>
                <p:cNvSpPr/>
                <p:nvPr/>
              </p:nvSpPr>
              <p:spPr>
                <a:xfrm>
                  <a:off x="807695" y="6242816"/>
                  <a:ext cx="70780" cy="90922"/>
                </a:xfrm>
                <a:custGeom>
                  <a:avLst/>
                  <a:gdLst>
                    <a:gd name="connsiteX0" fmla="*/ 17591 w 70780"/>
                    <a:gd name="connsiteY0" fmla="*/ 45044 h 90922"/>
                    <a:gd name="connsiteX1" fmla="*/ 40730 w 70780"/>
                    <a:gd name="connsiteY1" fmla="*/ 72571 h 90922"/>
                    <a:gd name="connsiteX2" fmla="*/ 60729 w 70780"/>
                    <a:gd name="connsiteY2" fmla="*/ 61519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1 w 70780"/>
                    <a:gd name="connsiteY10" fmla="*/ 44940 h 90922"/>
                    <a:gd name="connsiteX11" fmla="*/ 49002 w 70780"/>
                    <a:gd name="connsiteY11" fmla="*/ 29508 h 90922"/>
                    <a:gd name="connsiteX12" fmla="*/ 34448 w 70780"/>
                    <a:gd name="connsiteY12" fmla="*/ 12617 h 90922"/>
                    <a:gd name="connsiteX13" fmla="*/ 16858 w 70780"/>
                    <a:gd name="connsiteY13" fmla="*/ 34722 h 90922"/>
                    <a:gd name="connsiteX14" fmla="*/ 49107 w 70780"/>
                    <a:gd name="connsiteY14" fmla="*/ 295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1" y="45044"/>
                      </a:moveTo>
                      <a:cubicBezTo>
                        <a:pt x="20418" y="68088"/>
                        <a:pt x="32668" y="72571"/>
                        <a:pt x="40730" y="72571"/>
                      </a:cubicBezTo>
                      <a:cubicBezTo>
                        <a:pt x="49630" y="72571"/>
                        <a:pt x="56332" y="67253"/>
                        <a:pt x="60729" y="61519"/>
                      </a:cubicBezTo>
                      <a:cubicBezTo>
                        <a:pt x="63452" y="57661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9002" y="29508"/>
                      </a:moveTo>
                      <a:cubicBezTo>
                        <a:pt x="48374" y="18768"/>
                        <a:pt x="41778" y="12617"/>
                        <a:pt x="34448" y="12617"/>
                      </a:cubicBezTo>
                      <a:cubicBezTo>
                        <a:pt x="22826" y="12617"/>
                        <a:pt x="17695" y="23148"/>
                        <a:pt x="16858" y="34722"/>
                      </a:cubicBezTo>
                      <a:lnTo>
                        <a:pt x="49107" y="2950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1" name="Freeform 30">
                  <a:extLst>
                    <a:ext uri="{FF2B5EF4-FFF2-40B4-BE49-F238E27FC236}">
                      <a16:creationId xmlns:a16="http://schemas.microsoft.com/office/drawing/2014/main" id="{CA7CF5D8-9684-8C6E-9E45-91343E2A0C11}"/>
                    </a:ext>
                  </a:extLst>
                </p:cNvPr>
                <p:cNvSpPr/>
                <p:nvPr/>
              </p:nvSpPr>
              <p:spPr>
                <a:xfrm>
                  <a:off x="427404" y="6395465"/>
                  <a:ext cx="69524" cy="88837"/>
                </a:xfrm>
                <a:custGeom>
                  <a:avLst/>
                  <a:gdLst>
                    <a:gd name="connsiteX0" fmla="*/ 69420 w 69524"/>
                    <a:gd name="connsiteY0" fmla="*/ 85292 h 88837"/>
                    <a:gd name="connsiteX1" fmla="*/ 65755 w 69524"/>
                    <a:gd name="connsiteY1" fmla="*/ 88837 h 88837"/>
                    <a:gd name="connsiteX2" fmla="*/ 52353 w 69524"/>
                    <a:gd name="connsiteY2" fmla="*/ 88837 h 88837"/>
                    <a:gd name="connsiteX3" fmla="*/ 48688 w 69524"/>
                    <a:gd name="connsiteY3" fmla="*/ 84979 h 88837"/>
                    <a:gd name="connsiteX4" fmla="*/ 48688 w 69524"/>
                    <a:gd name="connsiteY4" fmla="*/ 28465 h 88837"/>
                    <a:gd name="connsiteX5" fmla="*/ 34239 w 69524"/>
                    <a:gd name="connsiteY5" fmla="*/ 11470 h 88837"/>
                    <a:gd name="connsiteX6" fmla="*/ 20836 w 69524"/>
                    <a:gd name="connsiteY6" fmla="*/ 25546 h 88837"/>
                    <a:gd name="connsiteX7" fmla="*/ 20836 w 69524"/>
                    <a:gd name="connsiteY7" fmla="*/ 84875 h 88837"/>
                    <a:gd name="connsiteX8" fmla="*/ 16858 w 69524"/>
                    <a:gd name="connsiteY8" fmla="*/ 88837 h 88837"/>
                    <a:gd name="connsiteX9" fmla="*/ 3560 w 69524"/>
                    <a:gd name="connsiteY9" fmla="*/ 88837 h 88837"/>
                    <a:gd name="connsiteX10" fmla="*/ 0 w 69524"/>
                    <a:gd name="connsiteY10" fmla="*/ 85292 h 88837"/>
                    <a:gd name="connsiteX11" fmla="*/ 0 w 69524"/>
                    <a:gd name="connsiteY11" fmla="*/ 19290 h 88837"/>
                    <a:gd name="connsiteX12" fmla="*/ 7853 w 69524"/>
                    <a:gd name="connsiteY12" fmla="*/ 5213 h 88837"/>
                    <a:gd name="connsiteX13" fmla="*/ 36228 w 69524"/>
                    <a:gd name="connsiteY13" fmla="*/ 0 h 88837"/>
                    <a:gd name="connsiteX14" fmla="*/ 61776 w 69524"/>
                    <a:gd name="connsiteY14" fmla="*/ 6569 h 88837"/>
                    <a:gd name="connsiteX15" fmla="*/ 69524 w 69524"/>
                    <a:gd name="connsiteY15" fmla="*/ 26484 h 88837"/>
                    <a:gd name="connsiteX16" fmla="*/ 69524 w 69524"/>
                    <a:gd name="connsiteY16" fmla="*/ 85292 h 88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9524" h="88837">
                      <a:moveTo>
                        <a:pt x="69420" y="85292"/>
                      </a:moveTo>
                      <a:cubicBezTo>
                        <a:pt x="69420" y="88316"/>
                        <a:pt x="68373" y="88837"/>
                        <a:pt x="65755" y="88837"/>
                      </a:cubicBezTo>
                      <a:lnTo>
                        <a:pt x="52353" y="88837"/>
                      </a:lnTo>
                      <a:cubicBezTo>
                        <a:pt x="49002" y="88837"/>
                        <a:pt x="48688" y="87482"/>
                        <a:pt x="48688" y="84979"/>
                      </a:cubicBezTo>
                      <a:lnTo>
                        <a:pt x="48688" y="28465"/>
                      </a:lnTo>
                      <a:cubicBezTo>
                        <a:pt x="48688" y="21792"/>
                        <a:pt x="48479" y="11470"/>
                        <a:pt x="34239" y="11470"/>
                      </a:cubicBezTo>
                      <a:cubicBezTo>
                        <a:pt x="20836" y="11470"/>
                        <a:pt x="20836" y="21688"/>
                        <a:pt x="20836" y="25546"/>
                      </a:cubicBezTo>
                      <a:lnTo>
                        <a:pt x="20836" y="84875"/>
                      </a:lnTo>
                      <a:cubicBezTo>
                        <a:pt x="20836" y="88212"/>
                        <a:pt x="19999" y="88837"/>
                        <a:pt x="16858" y="88837"/>
                      </a:cubicBezTo>
                      <a:lnTo>
                        <a:pt x="3560" y="88837"/>
                      </a:lnTo>
                      <a:cubicBezTo>
                        <a:pt x="838" y="88837"/>
                        <a:pt x="0" y="88212"/>
                        <a:pt x="0" y="85292"/>
                      </a:cubicBezTo>
                      <a:lnTo>
                        <a:pt x="0" y="19290"/>
                      </a:lnTo>
                      <a:cubicBezTo>
                        <a:pt x="0" y="12617"/>
                        <a:pt x="314" y="8759"/>
                        <a:pt x="7853" y="5213"/>
                      </a:cubicBezTo>
                      <a:cubicBezTo>
                        <a:pt x="16753" y="1251"/>
                        <a:pt x="26490" y="0"/>
                        <a:pt x="36228" y="0"/>
                      </a:cubicBezTo>
                      <a:cubicBezTo>
                        <a:pt x="52981" y="0"/>
                        <a:pt x="58845" y="4171"/>
                        <a:pt x="61776" y="6569"/>
                      </a:cubicBezTo>
                      <a:cubicBezTo>
                        <a:pt x="69315" y="12721"/>
                        <a:pt x="69524" y="20645"/>
                        <a:pt x="69524" y="26484"/>
                      </a:cubicBezTo>
                      <a:lnTo>
                        <a:pt x="69524" y="85292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2" name="Freeform 31">
                  <a:extLst>
                    <a:ext uri="{FF2B5EF4-FFF2-40B4-BE49-F238E27FC236}">
                      <a16:creationId xmlns:a16="http://schemas.microsoft.com/office/drawing/2014/main" id="{8750ED79-E18B-2131-C054-BD20DEA0FC6E}"/>
                    </a:ext>
                  </a:extLst>
                </p:cNvPr>
                <p:cNvSpPr/>
                <p:nvPr/>
              </p:nvSpPr>
              <p:spPr>
                <a:xfrm>
                  <a:off x="506247" y="6395569"/>
                  <a:ext cx="70780" cy="90922"/>
                </a:xfrm>
                <a:custGeom>
                  <a:avLst/>
                  <a:gdLst>
                    <a:gd name="connsiteX0" fmla="*/ 17591 w 70780"/>
                    <a:gd name="connsiteY0" fmla="*/ 44940 h 90922"/>
                    <a:gd name="connsiteX1" fmla="*/ 40730 w 70780"/>
                    <a:gd name="connsiteY1" fmla="*/ 72467 h 90922"/>
                    <a:gd name="connsiteX2" fmla="*/ 60729 w 70780"/>
                    <a:gd name="connsiteY2" fmla="*/ 61414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1 w 70780"/>
                    <a:gd name="connsiteY10" fmla="*/ 44940 h 90922"/>
                    <a:gd name="connsiteX11" fmla="*/ 49002 w 70780"/>
                    <a:gd name="connsiteY11" fmla="*/ 29404 h 90922"/>
                    <a:gd name="connsiteX12" fmla="*/ 34448 w 70780"/>
                    <a:gd name="connsiteY12" fmla="*/ 12512 h 90922"/>
                    <a:gd name="connsiteX13" fmla="*/ 16858 w 70780"/>
                    <a:gd name="connsiteY13" fmla="*/ 34617 h 90922"/>
                    <a:gd name="connsiteX14" fmla="*/ 49107 w 70780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1" y="44940"/>
                      </a:moveTo>
                      <a:cubicBezTo>
                        <a:pt x="20418" y="67983"/>
                        <a:pt x="32668" y="72467"/>
                        <a:pt x="40730" y="72467"/>
                      </a:cubicBezTo>
                      <a:cubicBezTo>
                        <a:pt x="49630" y="72467"/>
                        <a:pt x="56332" y="67149"/>
                        <a:pt x="60729" y="61414"/>
                      </a:cubicBezTo>
                      <a:cubicBezTo>
                        <a:pt x="63452" y="57556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9002" y="29404"/>
                      </a:moveTo>
                      <a:cubicBezTo>
                        <a:pt x="48374" y="18664"/>
                        <a:pt x="41778" y="12512"/>
                        <a:pt x="34448" y="12512"/>
                      </a:cubicBezTo>
                      <a:cubicBezTo>
                        <a:pt x="22826" y="12512"/>
                        <a:pt x="17695" y="23043"/>
                        <a:pt x="16858" y="34617"/>
                      </a:cubicBezTo>
                      <a:lnTo>
                        <a:pt x="49107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3" name="Freeform 32">
                  <a:extLst>
                    <a:ext uri="{FF2B5EF4-FFF2-40B4-BE49-F238E27FC236}">
                      <a16:creationId xmlns:a16="http://schemas.microsoft.com/office/drawing/2014/main" id="{F55117C8-9025-7C4E-1D7D-2F4F35BBAB2C}"/>
                    </a:ext>
                  </a:extLst>
                </p:cNvPr>
                <p:cNvSpPr/>
                <p:nvPr/>
              </p:nvSpPr>
              <p:spPr>
                <a:xfrm>
                  <a:off x="576295" y="6373465"/>
                  <a:ext cx="50363" cy="112923"/>
                </a:xfrm>
                <a:custGeom>
                  <a:avLst/>
                  <a:gdLst>
                    <a:gd name="connsiteX0" fmla="*/ 31516 w 50363"/>
                    <a:gd name="connsiteY0" fmla="*/ 33470 h 112923"/>
                    <a:gd name="connsiteX1" fmla="*/ 31516 w 50363"/>
                    <a:gd name="connsiteY1" fmla="*/ 85083 h 112923"/>
                    <a:gd name="connsiteX2" fmla="*/ 42929 w 50363"/>
                    <a:gd name="connsiteY2" fmla="*/ 101141 h 112923"/>
                    <a:gd name="connsiteX3" fmla="*/ 50363 w 50363"/>
                    <a:gd name="connsiteY3" fmla="*/ 105520 h 112923"/>
                    <a:gd name="connsiteX4" fmla="*/ 34239 w 50363"/>
                    <a:gd name="connsiteY4" fmla="*/ 112923 h 112923"/>
                    <a:gd name="connsiteX5" fmla="*/ 15915 w 50363"/>
                    <a:gd name="connsiteY5" fmla="*/ 105520 h 112923"/>
                    <a:gd name="connsiteX6" fmla="*/ 11099 w 50363"/>
                    <a:gd name="connsiteY6" fmla="*/ 88524 h 112923"/>
                    <a:gd name="connsiteX7" fmla="*/ 11099 w 50363"/>
                    <a:gd name="connsiteY7" fmla="*/ 33575 h 112923"/>
                    <a:gd name="connsiteX8" fmla="*/ 3036 w 50363"/>
                    <a:gd name="connsiteY8" fmla="*/ 33575 h 112923"/>
                    <a:gd name="connsiteX9" fmla="*/ 0 w 50363"/>
                    <a:gd name="connsiteY9" fmla="*/ 27006 h 112923"/>
                    <a:gd name="connsiteX10" fmla="*/ 2827 w 50363"/>
                    <a:gd name="connsiteY10" fmla="*/ 24295 h 112923"/>
                    <a:gd name="connsiteX11" fmla="*/ 11099 w 50363"/>
                    <a:gd name="connsiteY11" fmla="*/ 24295 h 112923"/>
                    <a:gd name="connsiteX12" fmla="*/ 11099 w 50363"/>
                    <a:gd name="connsiteY12" fmla="*/ 14910 h 112923"/>
                    <a:gd name="connsiteX13" fmla="*/ 14135 w 50363"/>
                    <a:gd name="connsiteY13" fmla="*/ 9071 h 112923"/>
                    <a:gd name="connsiteX14" fmla="*/ 26176 w 50363"/>
                    <a:gd name="connsiteY14" fmla="*/ 1355 h 112923"/>
                    <a:gd name="connsiteX15" fmla="*/ 29213 w 50363"/>
                    <a:gd name="connsiteY15" fmla="*/ 0 h 112923"/>
                    <a:gd name="connsiteX16" fmla="*/ 31516 w 50363"/>
                    <a:gd name="connsiteY16" fmla="*/ 4692 h 112923"/>
                    <a:gd name="connsiteX17" fmla="*/ 31516 w 50363"/>
                    <a:gd name="connsiteY17" fmla="*/ 24295 h 112923"/>
                    <a:gd name="connsiteX18" fmla="*/ 44290 w 50363"/>
                    <a:gd name="connsiteY18" fmla="*/ 24295 h 112923"/>
                    <a:gd name="connsiteX19" fmla="*/ 47432 w 50363"/>
                    <a:gd name="connsiteY19" fmla="*/ 26589 h 112923"/>
                    <a:gd name="connsiteX20" fmla="*/ 44605 w 50363"/>
                    <a:gd name="connsiteY20" fmla="*/ 33470 h 112923"/>
                    <a:gd name="connsiteX21" fmla="*/ 31516 w 50363"/>
                    <a:gd name="connsiteY21" fmla="*/ 33470 h 1129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50363" h="112923">
                      <a:moveTo>
                        <a:pt x="31516" y="33470"/>
                      </a:moveTo>
                      <a:lnTo>
                        <a:pt x="31516" y="85083"/>
                      </a:lnTo>
                      <a:cubicBezTo>
                        <a:pt x="31516" y="89984"/>
                        <a:pt x="31726" y="100619"/>
                        <a:pt x="42929" y="101141"/>
                      </a:cubicBezTo>
                      <a:cubicBezTo>
                        <a:pt x="47118" y="101141"/>
                        <a:pt x="50363" y="101141"/>
                        <a:pt x="50363" y="105520"/>
                      </a:cubicBezTo>
                      <a:cubicBezTo>
                        <a:pt x="50363" y="110212"/>
                        <a:pt x="40940" y="112923"/>
                        <a:pt x="34239" y="112923"/>
                      </a:cubicBezTo>
                      <a:cubicBezTo>
                        <a:pt x="25129" y="112923"/>
                        <a:pt x="19266" y="109586"/>
                        <a:pt x="15915" y="105520"/>
                      </a:cubicBezTo>
                      <a:cubicBezTo>
                        <a:pt x="11203" y="99889"/>
                        <a:pt x="11099" y="93842"/>
                        <a:pt x="11099" y="88524"/>
                      </a:cubicBezTo>
                      <a:lnTo>
                        <a:pt x="11099" y="33575"/>
                      </a:lnTo>
                      <a:lnTo>
                        <a:pt x="3036" y="33575"/>
                      </a:lnTo>
                      <a:cubicBezTo>
                        <a:pt x="0" y="33575"/>
                        <a:pt x="0" y="32949"/>
                        <a:pt x="0" y="27006"/>
                      </a:cubicBezTo>
                      <a:cubicBezTo>
                        <a:pt x="0" y="25024"/>
                        <a:pt x="628" y="24295"/>
                        <a:pt x="2827" y="24295"/>
                      </a:cubicBezTo>
                      <a:lnTo>
                        <a:pt x="11099" y="24295"/>
                      </a:lnTo>
                      <a:lnTo>
                        <a:pt x="11099" y="14910"/>
                      </a:lnTo>
                      <a:cubicBezTo>
                        <a:pt x="11099" y="11782"/>
                        <a:pt x="11622" y="10948"/>
                        <a:pt x="14135" y="9071"/>
                      </a:cubicBezTo>
                      <a:lnTo>
                        <a:pt x="26176" y="1355"/>
                      </a:lnTo>
                      <a:cubicBezTo>
                        <a:pt x="28061" y="209"/>
                        <a:pt x="28480" y="0"/>
                        <a:pt x="29213" y="0"/>
                      </a:cubicBezTo>
                      <a:cubicBezTo>
                        <a:pt x="31412" y="0"/>
                        <a:pt x="31516" y="2711"/>
                        <a:pt x="31516" y="4692"/>
                      </a:cubicBezTo>
                      <a:lnTo>
                        <a:pt x="31516" y="24295"/>
                      </a:lnTo>
                      <a:lnTo>
                        <a:pt x="44290" y="24295"/>
                      </a:lnTo>
                      <a:cubicBezTo>
                        <a:pt x="46175" y="24295"/>
                        <a:pt x="47432" y="24295"/>
                        <a:pt x="47432" y="26589"/>
                      </a:cubicBezTo>
                      <a:cubicBezTo>
                        <a:pt x="47432" y="32740"/>
                        <a:pt x="47432" y="33470"/>
                        <a:pt x="44605" y="33470"/>
                      </a:cubicBezTo>
                      <a:lnTo>
                        <a:pt x="31516" y="3347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4" name="Freeform 33">
                  <a:extLst>
                    <a:ext uri="{FF2B5EF4-FFF2-40B4-BE49-F238E27FC236}">
                      <a16:creationId xmlns:a16="http://schemas.microsoft.com/office/drawing/2014/main" id="{0F40E864-3677-BD0B-CAA2-752FA9A96F53}"/>
                    </a:ext>
                  </a:extLst>
                </p:cNvPr>
                <p:cNvSpPr/>
                <p:nvPr/>
              </p:nvSpPr>
              <p:spPr>
                <a:xfrm>
                  <a:off x="620167" y="6397759"/>
                  <a:ext cx="115280" cy="86543"/>
                </a:xfrm>
                <a:custGeom>
                  <a:avLst/>
                  <a:gdLst>
                    <a:gd name="connsiteX0" fmla="*/ 57693 w 115280"/>
                    <a:gd name="connsiteY0" fmla="*/ 38580 h 86543"/>
                    <a:gd name="connsiteX1" fmla="*/ 43453 w 115280"/>
                    <a:gd name="connsiteY1" fmla="*/ 83728 h 86543"/>
                    <a:gd name="connsiteX2" fmla="*/ 39788 w 115280"/>
                    <a:gd name="connsiteY2" fmla="*/ 86543 h 86543"/>
                    <a:gd name="connsiteX3" fmla="*/ 29213 w 115280"/>
                    <a:gd name="connsiteY3" fmla="*/ 86543 h 86543"/>
                    <a:gd name="connsiteX4" fmla="*/ 25339 w 115280"/>
                    <a:gd name="connsiteY4" fmla="*/ 83519 h 86543"/>
                    <a:gd name="connsiteX5" fmla="*/ 628 w 115280"/>
                    <a:gd name="connsiteY5" fmla="*/ 5318 h 86543"/>
                    <a:gd name="connsiteX6" fmla="*/ 0 w 115280"/>
                    <a:gd name="connsiteY6" fmla="*/ 2294 h 86543"/>
                    <a:gd name="connsiteX7" fmla="*/ 3351 w 115280"/>
                    <a:gd name="connsiteY7" fmla="*/ 0 h 86543"/>
                    <a:gd name="connsiteX8" fmla="*/ 17276 w 115280"/>
                    <a:gd name="connsiteY8" fmla="*/ 0 h 86543"/>
                    <a:gd name="connsiteX9" fmla="*/ 22198 w 115280"/>
                    <a:gd name="connsiteY9" fmla="*/ 3337 h 86543"/>
                    <a:gd name="connsiteX10" fmla="*/ 37589 w 115280"/>
                    <a:gd name="connsiteY10" fmla="*/ 59329 h 86543"/>
                    <a:gd name="connsiteX11" fmla="*/ 54552 w 115280"/>
                    <a:gd name="connsiteY11" fmla="*/ 3337 h 86543"/>
                    <a:gd name="connsiteX12" fmla="*/ 56750 w 115280"/>
                    <a:gd name="connsiteY12" fmla="*/ 209 h 86543"/>
                    <a:gd name="connsiteX13" fmla="*/ 62405 w 115280"/>
                    <a:gd name="connsiteY13" fmla="*/ 0 h 86543"/>
                    <a:gd name="connsiteX14" fmla="*/ 65441 w 115280"/>
                    <a:gd name="connsiteY14" fmla="*/ 3024 h 86543"/>
                    <a:gd name="connsiteX15" fmla="*/ 82927 w 115280"/>
                    <a:gd name="connsiteY15" fmla="*/ 59329 h 86543"/>
                    <a:gd name="connsiteX16" fmla="*/ 98319 w 115280"/>
                    <a:gd name="connsiteY16" fmla="*/ 3337 h 86543"/>
                    <a:gd name="connsiteX17" fmla="*/ 101983 w 115280"/>
                    <a:gd name="connsiteY17" fmla="*/ 0 h 86543"/>
                    <a:gd name="connsiteX18" fmla="*/ 111930 w 115280"/>
                    <a:gd name="connsiteY18" fmla="*/ 0 h 86543"/>
                    <a:gd name="connsiteX19" fmla="*/ 115281 w 115280"/>
                    <a:gd name="connsiteY19" fmla="*/ 1981 h 86543"/>
                    <a:gd name="connsiteX20" fmla="*/ 114653 w 115280"/>
                    <a:gd name="connsiteY20" fmla="*/ 5005 h 86543"/>
                    <a:gd name="connsiteX21" fmla="*/ 90361 w 115280"/>
                    <a:gd name="connsiteY21" fmla="*/ 83415 h 86543"/>
                    <a:gd name="connsiteX22" fmla="*/ 86801 w 115280"/>
                    <a:gd name="connsiteY22" fmla="*/ 86543 h 86543"/>
                    <a:gd name="connsiteX23" fmla="*/ 76016 w 115280"/>
                    <a:gd name="connsiteY23" fmla="*/ 86543 h 86543"/>
                    <a:gd name="connsiteX24" fmla="*/ 72037 w 115280"/>
                    <a:gd name="connsiteY24" fmla="*/ 83415 h 86543"/>
                    <a:gd name="connsiteX25" fmla="*/ 57797 w 115280"/>
                    <a:gd name="connsiteY25" fmla="*/ 38580 h 86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115280" h="86543">
                      <a:moveTo>
                        <a:pt x="57693" y="38580"/>
                      </a:moveTo>
                      <a:lnTo>
                        <a:pt x="43453" y="83728"/>
                      </a:lnTo>
                      <a:cubicBezTo>
                        <a:pt x="42615" y="86230"/>
                        <a:pt x="42301" y="86543"/>
                        <a:pt x="39788" y="86543"/>
                      </a:cubicBezTo>
                      <a:lnTo>
                        <a:pt x="29213" y="86543"/>
                      </a:lnTo>
                      <a:cubicBezTo>
                        <a:pt x="26700" y="86543"/>
                        <a:pt x="26176" y="86022"/>
                        <a:pt x="25339" y="83519"/>
                      </a:cubicBezTo>
                      <a:lnTo>
                        <a:pt x="628" y="5318"/>
                      </a:lnTo>
                      <a:cubicBezTo>
                        <a:pt x="105" y="3649"/>
                        <a:pt x="0" y="3024"/>
                        <a:pt x="0" y="2294"/>
                      </a:cubicBezTo>
                      <a:cubicBezTo>
                        <a:pt x="0" y="0"/>
                        <a:pt x="2199" y="0"/>
                        <a:pt x="3351" y="0"/>
                      </a:cubicBezTo>
                      <a:lnTo>
                        <a:pt x="17276" y="0"/>
                      </a:lnTo>
                      <a:cubicBezTo>
                        <a:pt x="20103" y="0"/>
                        <a:pt x="21255" y="209"/>
                        <a:pt x="22198" y="3337"/>
                      </a:cubicBezTo>
                      <a:lnTo>
                        <a:pt x="37589" y="59329"/>
                      </a:lnTo>
                      <a:lnTo>
                        <a:pt x="54552" y="3337"/>
                      </a:lnTo>
                      <a:cubicBezTo>
                        <a:pt x="55075" y="1877"/>
                        <a:pt x="55389" y="521"/>
                        <a:pt x="56750" y="209"/>
                      </a:cubicBezTo>
                      <a:cubicBezTo>
                        <a:pt x="57065" y="0"/>
                        <a:pt x="60624" y="0"/>
                        <a:pt x="62405" y="0"/>
                      </a:cubicBezTo>
                      <a:cubicBezTo>
                        <a:pt x="64394" y="0"/>
                        <a:pt x="64603" y="626"/>
                        <a:pt x="65441" y="3024"/>
                      </a:cubicBezTo>
                      <a:lnTo>
                        <a:pt x="82927" y="59329"/>
                      </a:lnTo>
                      <a:lnTo>
                        <a:pt x="98319" y="3337"/>
                      </a:lnTo>
                      <a:cubicBezTo>
                        <a:pt x="98947" y="834"/>
                        <a:pt x="99366" y="0"/>
                        <a:pt x="101983" y="0"/>
                      </a:cubicBezTo>
                      <a:lnTo>
                        <a:pt x="111930" y="0"/>
                      </a:lnTo>
                      <a:cubicBezTo>
                        <a:pt x="113396" y="0"/>
                        <a:pt x="115281" y="0"/>
                        <a:pt x="115281" y="1981"/>
                      </a:cubicBezTo>
                      <a:cubicBezTo>
                        <a:pt x="115281" y="2503"/>
                        <a:pt x="114967" y="3858"/>
                        <a:pt x="114653" y="5005"/>
                      </a:cubicBezTo>
                      <a:lnTo>
                        <a:pt x="90361" y="83415"/>
                      </a:lnTo>
                      <a:cubicBezTo>
                        <a:pt x="89523" y="86126"/>
                        <a:pt x="89209" y="86543"/>
                        <a:pt x="86801" y="86543"/>
                      </a:cubicBezTo>
                      <a:lnTo>
                        <a:pt x="76016" y="86543"/>
                      </a:lnTo>
                      <a:cubicBezTo>
                        <a:pt x="73503" y="86543"/>
                        <a:pt x="72875" y="86022"/>
                        <a:pt x="72037" y="83415"/>
                      </a:cubicBezTo>
                      <a:lnTo>
                        <a:pt x="57797" y="3858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5" name="Freeform 34">
                  <a:extLst>
                    <a:ext uri="{FF2B5EF4-FFF2-40B4-BE49-F238E27FC236}">
                      <a16:creationId xmlns:a16="http://schemas.microsoft.com/office/drawing/2014/main" id="{29FE8E9F-28D1-9827-6031-47D12082DA74}"/>
                    </a:ext>
                  </a:extLst>
                </p:cNvPr>
                <p:cNvSpPr/>
                <p:nvPr/>
              </p:nvSpPr>
              <p:spPr>
                <a:xfrm>
                  <a:off x="735971" y="6395569"/>
                  <a:ext cx="80113" cy="90922"/>
                </a:xfrm>
                <a:custGeom>
                  <a:avLst/>
                  <a:gdLst>
                    <a:gd name="connsiteX0" fmla="*/ 39893 w 80113"/>
                    <a:gd name="connsiteY0" fmla="*/ 90922 h 90922"/>
                    <a:gd name="connsiteX1" fmla="*/ 0 w 80113"/>
                    <a:gd name="connsiteY1" fmla="*/ 45461 h 90922"/>
                    <a:gd name="connsiteX2" fmla="*/ 40312 w 80113"/>
                    <a:gd name="connsiteY2" fmla="*/ 0 h 90922"/>
                    <a:gd name="connsiteX3" fmla="*/ 80100 w 80113"/>
                    <a:gd name="connsiteY3" fmla="*/ 44419 h 90922"/>
                    <a:gd name="connsiteX4" fmla="*/ 39998 w 80113"/>
                    <a:gd name="connsiteY4" fmla="*/ 90922 h 90922"/>
                    <a:gd name="connsiteX5" fmla="*/ 39369 w 80113"/>
                    <a:gd name="connsiteY5" fmla="*/ 12408 h 90922"/>
                    <a:gd name="connsiteX6" fmla="*/ 21779 w 80113"/>
                    <a:gd name="connsiteY6" fmla="*/ 42959 h 90922"/>
                    <a:gd name="connsiteX7" fmla="*/ 40940 w 80113"/>
                    <a:gd name="connsiteY7" fmla="*/ 77055 h 90922"/>
                    <a:gd name="connsiteX8" fmla="*/ 58426 w 80113"/>
                    <a:gd name="connsiteY8" fmla="*/ 43480 h 90922"/>
                    <a:gd name="connsiteX9" fmla="*/ 39474 w 80113"/>
                    <a:gd name="connsiteY9" fmla="*/ 124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0113" h="90922">
                      <a:moveTo>
                        <a:pt x="39893" y="90922"/>
                      </a:moveTo>
                      <a:cubicBezTo>
                        <a:pt x="15182" y="90922"/>
                        <a:pt x="0" y="71216"/>
                        <a:pt x="0" y="45461"/>
                      </a:cubicBezTo>
                      <a:cubicBezTo>
                        <a:pt x="0" y="19707"/>
                        <a:pt x="15811" y="0"/>
                        <a:pt x="40312" y="0"/>
                      </a:cubicBezTo>
                      <a:cubicBezTo>
                        <a:pt x="67640" y="0"/>
                        <a:pt x="79576" y="24190"/>
                        <a:pt x="80100" y="44419"/>
                      </a:cubicBezTo>
                      <a:cubicBezTo>
                        <a:pt x="80623" y="69026"/>
                        <a:pt x="66174" y="90922"/>
                        <a:pt x="39998" y="90922"/>
                      </a:cubicBezTo>
                      <a:moveTo>
                        <a:pt x="39369" y="12408"/>
                      </a:moveTo>
                      <a:cubicBezTo>
                        <a:pt x="27956" y="12408"/>
                        <a:pt x="21779" y="26067"/>
                        <a:pt x="21779" y="42959"/>
                      </a:cubicBezTo>
                      <a:cubicBezTo>
                        <a:pt x="21779" y="61727"/>
                        <a:pt x="29841" y="77055"/>
                        <a:pt x="40940" y="77055"/>
                      </a:cubicBezTo>
                      <a:cubicBezTo>
                        <a:pt x="52039" y="77055"/>
                        <a:pt x="59263" y="62666"/>
                        <a:pt x="58426" y="43480"/>
                      </a:cubicBezTo>
                      <a:cubicBezTo>
                        <a:pt x="57588" y="23565"/>
                        <a:pt x="49316" y="12408"/>
                        <a:pt x="39474" y="12408"/>
                      </a:cubicBezTo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6" name="Freeform 35">
                  <a:extLst>
                    <a:ext uri="{FF2B5EF4-FFF2-40B4-BE49-F238E27FC236}">
                      <a16:creationId xmlns:a16="http://schemas.microsoft.com/office/drawing/2014/main" id="{07A83728-5BBB-590D-29D9-18AE248B004F}"/>
                    </a:ext>
                  </a:extLst>
                </p:cNvPr>
                <p:cNvSpPr/>
                <p:nvPr/>
              </p:nvSpPr>
              <p:spPr>
                <a:xfrm>
                  <a:off x="825390" y="6395569"/>
                  <a:ext cx="55598" cy="88732"/>
                </a:xfrm>
                <a:custGeom>
                  <a:avLst/>
                  <a:gdLst>
                    <a:gd name="connsiteX0" fmla="*/ 20941 w 55598"/>
                    <a:gd name="connsiteY0" fmla="*/ 85188 h 88732"/>
                    <a:gd name="connsiteX1" fmla="*/ 17381 w 55598"/>
                    <a:gd name="connsiteY1" fmla="*/ 88733 h 88732"/>
                    <a:gd name="connsiteX2" fmla="*/ 3665 w 55598"/>
                    <a:gd name="connsiteY2" fmla="*/ 88733 h 88732"/>
                    <a:gd name="connsiteX3" fmla="*/ 0 w 55598"/>
                    <a:gd name="connsiteY3" fmla="*/ 85188 h 88732"/>
                    <a:gd name="connsiteX4" fmla="*/ 0 w 55598"/>
                    <a:gd name="connsiteY4" fmla="*/ 15328 h 88732"/>
                    <a:gd name="connsiteX5" fmla="*/ 4816 w 55598"/>
                    <a:gd name="connsiteY5" fmla="*/ 5839 h 88732"/>
                    <a:gd name="connsiteX6" fmla="*/ 35495 w 55598"/>
                    <a:gd name="connsiteY6" fmla="*/ 0 h 88732"/>
                    <a:gd name="connsiteX7" fmla="*/ 55599 w 55598"/>
                    <a:gd name="connsiteY7" fmla="*/ 12512 h 88732"/>
                    <a:gd name="connsiteX8" fmla="*/ 46699 w 55598"/>
                    <a:gd name="connsiteY8" fmla="*/ 21584 h 88732"/>
                    <a:gd name="connsiteX9" fmla="*/ 38113 w 55598"/>
                    <a:gd name="connsiteY9" fmla="*/ 15223 h 88732"/>
                    <a:gd name="connsiteX10" fmla="*/ 29736 w 55598"/>
                    <a:gd name="connsiteY10" fmla="*/ 10531 h 88732"/>
                    <a:gd name="connsiteX11" fmla="*/ 20836 w 55598"/>
                    <a:gd name="connsiteY11" fmla="*/ 20541 h 88732"/>
                    <a:gd name="connsiteX12" fmla="*/ 20836 w 55598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598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816" y="5839"/>
                      </a:cubicBezTo>
                      <a:cubicBezTo>
                        <a:pt x="10471" y="2711"/>
                        <a:pt x="22616" y="0"/>
                        <a:pt x="35495" y="0"/>
                      </a:cubicBezTo>
                      <a:cubicBezTo>
                        <a:pt x="45861" y="0"/>
                        <a:pt x="55599" y="2711"/>
                        <a:pt x="55599" y="12512"/>
                      </a:cubicBezTo>
                      <a:cubicBezTo>
                        <a:pt x="55599" y="17517"/>
                        <a:pt x="52039" y="21584"/>
                        <a:pt x="46699" y="21584"/>
                      </a:cubicBezTo>
                      <a:cubicBezTo>
                        <a:pt x="42196" y="21584"/>
                        <a:pt x="40626" y="19081"/>
                        <a:pt x="38113" y="15223"/>
                      </a:cubicBezTo>
                      <a:cubicBezTo>
                        <a:pt x="36647" y="13242"/>
                        <a:pt x="34762" y="10531"/>
                        <a:pt x="29736" y="10531"/>
                      </a:cubicBezTo>
                      <a:cubicBezTo>
                        <a:pt x="21046" y="10531"/>
                        <a:pt x="20836" y="16370"/>
                        <a:pt x="20836" y="20541"/>
                      </a:cubicBezTo>
                      <a:lnTo>
                        <a:pt x="20836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7" name="Freeform 36">
                  <a:extLst>
                    <a:ext uri="{FF2B5EF4-FFF2-40B4-BE49-F238E27FC236}">
                      <a16:creationId xmlns:a16="http://schemas.microsoft.com/office/drawing/2014/main" id="{49BE8E0C-9341-E3FA-5B0B-28288366C65C}"/>
                    </a:ext>
                  </a:extLst>
                </p:cNvPr>
                <p:cNvSpPr/>
                <p:nvPr/>
              </p:nvSpPr>
              <p:spPr>
                <a:xfrm>
                  <a:off x="883397" y="6356364"/>
                  <a:ext cx="77167" cy="127937"/>
                </a:xfrm>
                <a:custGeom>
                  <a:avLst/>
                  <a:gdLst>
                    <a:gd name="connsiteX0" fmla="*/ 41149 w 77167"/>
                    <a:gd name="connsiteY0" fmla="*/ 78097 h 127937"/>
                    <a:gd name="connsiteX1" fmla="*/ 75702 w 77167"/>
                    <a:gd name="connsiteY1" fmla="*/ 122933 h 127937"/>
                    <a:gd name="connsiteX2" fmla="*/ 77168 w 77167"/>
                    <a:gd name="connsiteY2" fmla="*/ 125748 h 127937"/>
                    <a:gd name="connsiteX3" fmla="*/ 73817 w 77167"/>
                    <a:gd name="connsiteY3" fmla="*/ 127938 h 127937"/>
                    <a:gd name="connsiteX4" fmla="*/ 56332 w 77167"/>
                    <a:gd name="connsiteY4" fmla="*/ 127938 h 127937"/>
                    <a:gd name="connsiteX5" fmla="*/ 50782 w 77167"/>
                    <a:gd name="connsiteY5" fmla="*/ 125435 h 127937"/>
                    <a:gd name="connsiteX6" fmla="*/ 20627 w 77167"/>
                    <a:gd name="connsiteY6" fmla="*/ 85292 h 127937"/>
                    <a:gd name="connsiteX7" fmla="*/ 20627 w 77167"/>
                    <a:gd name="connsiteY7" fmla="*/ 124706 h 127937"/>
                    <a:gd name="connsiteX8" fmla="*/ 16962 w 77167"/>
                    <a:gd name="connsiteY8" fmla="*/ 127834 h 127937"/>
                    <a:gd name="connsiteX9" fmla="*/ 3560 w 77167"/>
                    <a:gd name="connsiteY9" fmla="*/ 127834 h 127937"/>
                    <a:gd name="connsiteX10" fmla="*/ 0 w 77167"/>
                    <a:gd name="connsiteY10" fmla="*/ 124497 h 127937"/>
                    <a:gd name="connsiteX11" fmla="*/ 0 w 77167"/>
                    <a:gd name="connsiteY11" fmla="*/ 3128 h 127937"/>
                    <a:gd name="connsiteX12" fmla="*/ 3351 w 77167"/>
                    <a:gd name="connsiteY12" fmla="*/ 0 h 127937"/>
                    <a:gd name="connsiteX13" fmla="*/ 16962 w 77167"/>
                    <a:gd name="connsiteY13" fmla="*/ 0 h 127937"/>
                    <a:gd name="connsiteX14" fmla="*/ 20627 w 77167"/>
                    <a:gd name="connsiteY14" fmla="*/ 3024 h 127937"/>
                    <a:gd name="connsiteX15" fmla="*/ 20627 w 77167"/>
                    <a:gd name="connsiteY15" fmla="*/ 78097 h 127937"/>
                    <a:gd name="connsiteX16" fmla="*/ 50782 w 77167"/>
                    <a:gd name="connsiteY16" fmla="*/ 44627 h 127937"/>
                    <a:gd name="connsiteX17" fmla="*/ 57483 w 77167"/>
                    <a:gd name="connsiteY17" fmla="*/ 41291 h 127937"/>
                    <a:gd name="connsiteX18" fmla="*/ 68896 w 77167"/>
                    <a:gd name="connsiteY18" fmla="*/ 41291 h 127937"/>
                    <a:gd name="connsiteX19" fmla="*/ 72247 w 77167"/>
                    <a:gd name="connsiteY19" fmla="*/ 43480 h 127937"/>
                    <a:gd name="connsiteX20" fmla="*/ 70362 w 77167"/>
                    <a:gd name="connsiteY20" fmla="*/ 46817 h 127937"/>
                    <a:gd name="connsiteX21" fmla="*/ 40940 w 77167"/>
                    <a:gd name="connsiteY21" fmla="*/ 78097 h 1279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77167" h="127937">
                      <a:moveTo>
                        <a:pt x="41149" y="78097"/>
                      </a:moveTo>
                      <a:lnTo>
                        <a:pt x="75702" y="122933"/>
                      </a:lnTo>
                      <a:cubicBezTo>
                        <a:pt x="76540" y="124080"/>
                        <a:pt x="77168" y="124914"/>
                        <a:pt x="77168" y="125748"/>
                      </a:cubicBezTo>
                      <a:cubicBezTo>
                        <a:pt x="77168" y="127625"/>
                        <a:pt x="75493" y="127938"/>
                        <a:pt x="73817" y="127938"/>
                      </a:cubicBezTo>
                      <a:lnTo>
                        <a:pt x="56332" y="127938"/>
                      </a:lnTo>
                      <a:cubicBezTo>
                        <a:pt x="53190" y="127938"/>
                        <a:pt x="52667" y="127729"/>
                        <a:pt x="50782" y="125435"/>
                      </a:cubicBezTo>
                      <a:lnTo>
                        <a:pt x="20627" y="85292"/>
                      </a:lnTo>
                      <a:lnTo>
                        <a:pt x="20627" y="124706"/>
                      </a:lnTo>
                      <a:cubicBezTo>
                        <a:pt x="20627" y="127729"/>
                        <a:pt x="19475" y="127834"/>
                        <a:pt x="16962" y="127834"/>
                      </a:cubicBezTo>
                      <a:lnTo>
                        <a:pt x="3560" y="127834"/>
                      </a:lnTo>
                      <a:cubicBezTo>
                        <a:pt x="523" y="127834"/>
                        <a:pt x="0" y="127208"/>
                        <a:pt x="0" y="124497"/>
                      </a:cubicBezTo>
                      <a:lnTo>
                        <a:pt x="0" y="3128"/>
                      </a:lnTo>
                      <a:cubicBezTo>
                        <a:pt x="0" y="313"/>
                        <a:pt x="1152" y="0"/>
                        <a:pt x="3351" y="0"/>
                      </a:cubicBezTo>
                      <a:lnTo>
                        <a:pt x="16962" y="0"/>
                      </a:lnTo>
                      <a:cubicBezTo>
                        <a:pt x="19475" y="0"/>
                        <a:pt x="20627" y="0"/>
                        <a:pt x="20627" y="3024"/>
                      </a:cubicBezTo>
                      <a:lnTo>
                        <a:pt x="20627" y="78097"/>
                      </a:lnTo>
                      <a:lnTo>
                        <a:pt x="50782" y="44627"/>
                      </a:lnTo>
                      <a:cubicBezTo>
                        <a:pt x="53295" y="41812"/>
                        <a:pt x="53923" y="41291"/>
                        <a:pt x="57483" y="41291"/>
                      </a:cubicBezTo>
                      <a:lnTo>
                        <a:pt x="68896" y="41291"/>
                      </a:lnTo>
                      <a:cubicBezTo>
                        <a:pt x="69943" y="41291"/>
                        <a:pt x="72247" y="41291"/>
                        <a:pt x="72247" y="43480"/>
                      </a:cubicBezTo>
                      <a:cubicBezTo>
                        <a:pt x="72247" y="44627"/>
                        <a:pt x="71409" y="45670"/>
                        <a:pt x="70362" y="46817"/>
                      </a:cubicBezTo>
                      <a:lnTo>
                        <a:pt x="40940" y="78097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</p:grpSp>
          <p:sp>
            <p:nvSpPr>
              <p:cNvPr id="38" name="Freeform 37">
                <a:extLst>
                  <a:ext uri="{FF2B5EF4-FFF2-40B4-BE49-F238E27FC236}">
                    <a16:creationId xmlns:a16="http://schemas.microsoft.com/office/drawing/2014/main" id="{630F6516-85D1-353F-BEC7-39C006E91052}"/>
                  </a:ext>
                </a:extLst>
              </p:cNvPr>
              <p:cNvSpPr/>
              <p:nvPr/>
            </p:nvSpPr>
            <p:spPr>
              <a:xfrm>
                <a:off x="454942" y="6554058"/>
                <a:ext cx="89313" cy="81538"/>
              </a:xfrm>
              <a:custGeom>
                <a:avLst/>
                <a:gdLst>
                  <a:gd name="connsiteX0" fmla="*/ 40416 w 89313"/>
                  <a:gd name="connsiteY0" fmla="*/ 0 h 81538"/>
                  <a:gd name="connsiteX1" fmla="*/ 55599 w 89313"/>
                  <a:gd name="connsiteY1" fmla="*/ 30655 h 81538"/>
                  <a:gd name="connsiteX2" fmla="*/ 89314 w 89313"/>
                  <a:gd name="connsiteY2" fmla="*/ 36390 h 81538"/>
                  <a:gd name="connsiteX3" fmla="*/ 65127 w 89313"/>
                  <a:gd name="connsiteY3" fmla="*/ 50779 h 81538"/>
                  <a:gd name="connsiteX4" fmla="*/ 79157 w 89313"/>
                  <a:gd name="connsiteY4" fmla="*/ 81538 h 81538"/>
                  <a:gd name="connsiteX5" fmla="*/ 49002 w 89313"/>
                  <a:gd name="connsiteY5" fmla="*/ 59850 h 81538"/>
                  <a:gd name="connsiteX6" fmla="*/ 23768 w 89313"/>
                  <a:gd name="connsiteY6" fmla="*/ 73405 h 81538"/>
                  <a:gd name="connsiteX7" fmla="*/ 29422 w 89313"/>
                  <a:gd name="connsiteY7" fmla="*/ 45357 h 81538"/>
                  <a:gd name="connsiteX8" fmla="*/ 0 w 89313"/>
                  <a:gd name="connsiteY8" fmla="*/ 22418 h 81538"/>
                  <a:gd name="connsiteX9" fmla="*/ 33506 w 89313"/>
                  <a:gd name="connsiteY9" fmla="*/ 27110 h 81538"/>
                  <a:gd name="connsiteX10" fmla="*/ 40416 w 89313"/>
                  <a:gd name="connsiteY10" fmla="*/ 0 h 815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9313" h="81538">
                    <a:moveTo>
                      <a:pt x="40416" y="0"/>
                    </a:moveTo>
                    <a:lnTo>
                      <a:pt x="55599" y="30655"/>
                    </a:lnTo>
                    <a:lnTo>
                      <a:pt x="89314" y="36390"/>
                    </a:lnTo>
                    <a:lnTo>
                      <a:pt x="65127" y="50779"/>
                    </a:lnTo>
                    <a:lnTo>
                      <a:pt x="79157" y="81538"/>
                    </a:lnTo>
                    <a:lnTo>
                      <a:pt x="49002" y="59850"/>
                    </a:lnTo>
                    <a:lnTo>
                      <a:pt x="23768" y="73405"/>
                    </a:lnTo>
                    <a:lnTo>
                      <a:pt x="29422" y="45357"/>
                    </a:lnTo>
                    <a:lnTo>
                      <a:pt x="0" y="22418"/>
                    </a:lnTo>
                    <a:lnTo>
                      <a:pt x="33506" y="27110"/>
                    </a:lnTo>
                    <a:lnTo>
                      <a:pt x="40416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39" name="Freeform 38">
                <a:extLst>
                  <a:ext uri="{FF2B5EF4-FFF2-40B4-BE49-F238E27FC236}">
                    <a16:creationId xmlns:a16="http://schemas.microsoft.com/office/drawing/2014/main" id="{38E0C6C9-8595-8A6A-A2E7-D3B1DB472579}"/>
                  </a:ext>
                </a:extLst>
              </p:cNvPr>
              <p:cNvSpPr/>
              <p:nvPr/>
            </p:nvSpPr>
            <p:spPr>
              <a:xfrm>
                <a:off x="317254" y="5960560"/>
                <a:ext cx="116013" cy="108960"/>
              </a:xfrm>
              <a:custGeom>
                <a:avLst/>
                <a:gdLst>
                  <a:gd name="connsiteX0" fmla="*/ 52772 w 116013"/>
                  <a:gd name="connsiteY0" fmla="*/ 0 h 108960"/>
                  <a:gd name="connsiteX1" fmla="*/ 72142 w 116013"/>
                  <a:gd name="connsiteY1" fmla="*/ 40978 h 108960"/>
                  <a:gd name="connsiteX2" fmla="*/ 116014 w 116013"/>
                  <a:gd name="connsiteY2" fmla="*/ 53907 h 108960"/>
                  <a:gd name="connsiteX3" fmla="*/ 84288 w 116013"/>
                  <a:gd name="connsiteY3" fmla="*/ 67983 h 108960"/>
                  <a:gd name="connsiteX4" fmla="*/ 102297 w 116013"/>
                  <a:gd name="connsiteY4" fmla="*/ 108961 h 108960"/>
                  <a:gd name="connsiteX5" fmla="*/ 63137 w 116013"/>
                  <a:gd name="connsiteY5" fmla="*/ 76846 h 108960"/>
                  <a:gd name="connsiteX6" fmla="*/ 30260 w 116013"/>
                  <a:gd name="connsiteY6" fmla="*/ 89984 h 108960"/>
                  <a:gd name="connsiteX7" fmla="*/ 37799 w 116013"/>
                  <a:gd name="connsiteY7" fmla="*/ 55367 h 108960"/>
                  <a:gd name="connsiteX8" fmla="*/ 0 w 116013"/>
                  <a:gd name="connsiteY8" fmla="*/ 21896 h 108960"/>
                  <a:gd name="connsiteX9" fmla="*/ 43453 w 116013"/>
                  <a:gd name="connsiteY9" fmla="*/ 33053 h 108960"/>
                  <a:gd name="connsiteX10" fmla="*/ 52772 w 116013"/>
                  <a:gd name="connsiteY10" fmla="*/ 0 h 108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6013" h="108960">
                    <a:moveTo>
                      <a:pt x="52772" y="0"/>
                    </a:moveTo>
                    <a:lnTo>
                      <a:pt x="72142" y="40978"/>
                    </a:lnTo>
                    <a:lnTo>
                      <a:pt x="116014" y="53907"/>
                    </a:lnTo>
                    <a:lnTo>
                      <a:pt x="84288" y="67983"/>
                    </a:lnTo>
                    <a:lnTo>
                      <a:pt x="102297" y="108961"/>
                    </a:lnTo>
                    <a:lnTo>
                      <a:pt x="63137" y="76846"/>
                    </a:lnTo>
                    <a:lnTo>
                      <a:pt x="30260" y="89984"/>
                    </a:lnTo>
                    <a:lnTo>
                      <a:pt x="37799" y="55367"/>
                    </a:lnTo>
                    <a:lnTo>
                      <a:pt x="0" y="21896"/>
                    </a:lnTo>
                    <a:lnTo>
                      <a:pt x="43453" y="33053"/>
                    </a:lnTo>
                    <a:lnTo>
                      <a:pt x="5277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0" name="Freeform 39">
                <a:extLst>
                  <a:ext uri="{FF2B5EF4-FFF2-40B4-BE49-F238E27FC236}">
                    <a16:creationId xmlns:a16="http://schemas.microsoft.com/office/drawing/2014/main" id="{8D3774DC-772B-3401-A293-EDD9F0172E3B}"/>
                  </a:ext>
                </a:extLst>
              </p:cNvPr>
              <p:cNvSpPr/>
              <p:nvPr/>
            </p:nvSpPr>
            <p:spPr>
              <a:xfrm>
                <a:off x="343221" y="6485554"/>
                <a:ext cx="98213" cy="91860"/>
              </a:xfrm>
              <a:custGeom>
                <a:avLst/>
                <a:gdLst>
                  <a:gd name="connsiteX0" fmla="*/ 44605 w 98213"/>
                  <a:gd name="connsiteY0" fmla="*/ 0 h 91860"/>
                  <a:gd name="connsiteX1" fmla="*/ 61148 w 98213"/>
                  <a:gd name="connsiteY1" fmla="*/ 34513 h 91860"/>
                  <a:gd name="connsiteX2" fmla="*/ 98214 w 98213"/>
                  <a:gd name="connsiteY2" fmla="*/ 41603 h 91860"/>
                  <a:gd name="connsiteX3" fmla="*/ 71514 w 98213"/>
                  <a:gd name="connsiteY3" fmla="*/ 57244 h 91860"/>
                  <a:gd name="connsiteX4" fmla="*/ 86801 w 98213"/>
                  <a:gd name="connsiteY4" fmla="*/ 91861 h 91860"/>
                  <a:gd name="connsiteX5" fmla="*/ 53714 w 98213"/>
                  <a:gd name="connsiteY5" fmla="*/ 67149 h 91860"/>
                  <a:gd name="connsiteX6" fmla="*/ 25862 w 98213"/>
                  <a:gd name="connsiteY6" fmla="*/ 81747 h 91860"/>
                  <a:gd name="connsiteX7" fmla="*/ 32249 w 98213"/>
                  <a:gd name="connsiteY7" fmla="*/ 50466 h 91860"/>
                  <a:gd name="connsiteX8" fmla="*/ 0 w 98213"/>
                  <a:gd name="connsiteY8" fmla="*/ 24399 h 91860"/>
                  <a:gd name="connsiteX9" fmla="*/ 36856 w 98213"/>
                  <a:gd name="connsiteY9" fmla="*/ 30238 h 91860"/>
                  <a:gd name="connsiteX10" fmla="*/ 44605 w 98213"/>
                  <a:gd name="connsiteY10" fmla="*/ 0 h 918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8213" h="91860">
                    <a:moveTo>
                      <a:pt x="44605" y="0"/>
                    </a:moveTo>
                    <a:lnTo>
                      <a:pt x="61148" y="34513"/>
                    </a:lnTo>
                    <a:lnTo>
                      <a:pt x="98214" y="41603"/>
                    </a:lnTo>
                    <a:lnTo>
                      <a:pt x="71514" y="57244"/>
                    </a:lnTo>
                    <a:lnTo>
                      <a:pt x="86801" y="91861"/>
                    </a:lnTo>
                    <a:lnTo>
                      <a:pt x="53714" y="67149"/>
                    </a:lnTo>
                    <a:lnTo>
                      <a:pt x="25862" y="81747"/>
                    </a:lnTo>
                    <a:lnTo>
                      <a:pt x="32249" y="50466"/>
                    </a:lnTo>
                    <a:lnTo>
                      <a:pt x="0" y="24399"/>
                    </a:lnTo>
                    <a:lnTo>
                      <a:pt x="36856" y="30238"/>
                    </a:lnTo>
                    <a:lnTo>
                      <a:pt x="44605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1" name="Freeform 40">
                <a:extLst>
                  <a:ext uri="{FF2B5EF4-FFF2-40B4-BE49-F238E27FC236}">
                    <a16:creationId xmlns:a16="http://schemas.microsoft.com/office/drawing/2014/main" id="{759F2EDD-0B7C-3407-7838-80A213E28791}"/>
                  </a:ext>
                </a:extLst>
              </p:cNvPr>
              <p:cNvSpPr/>
              <p:nvPr/>
            </p:nvSpPr>
            <p:spPr>
              <a:xfrm>
                <a:off x="232861" y="6064516"/>
                <a:ext cx="133290" cy="126895"/>
              </a:xfrm>
              <a:custGeom>
                <a:avLst/>
                <a:gdLst>
                  <a:gd name="connsiteX0" fmla="*/ 60834 w 133290"/>
                  <a:gd name="connsiteY0" fmla="*/ 0 h 126895"/>
                  <a:gd name="connsiteX1" fmla="*/ 82822 w 133290"/>
                  <a:gd name="connsiteY1" fmla="*/ 47755 h 126895"/>
                  <a:gd name="connsiteX2" fmla="*/ 133290 w 133290"/>
                  <a:gd name="connsiteY2" fmla="*/ 61102 h 126895"/>
                  <a:gd name="connsiteX3" fmla="*/ 96853 w 133290"/>
                  <a:gd name="connsiteY3" fmla="*/ 79140 h 126895"/>
                  <a:gd name="connsiteX4" fmla="*/ 117270 w 133290"/>
                  <a:gd name="connsiteY4" fmla="*/ 126895 h 126895"/>
                  <a:gd name="connsiteX5" fmla="*/ 72352 w 133290"/>
                  <a:gd name="connsiteY5" fmla="*/ 90610 h 126895"/>
                  <a:gd name="connsiteX6" fmla="*/ 34448 w 133290"/>
                  <a:gd name="connsiteY6" fmla="*/ 107605 h 126895"/>
                  <a:gd name="connsiteX7" fmla="*/ 43348 w 133290"/>
                  <a:gd name="connsiteY7" fmla="*/ 66211 h 126895"/>
                  <a:gd name="connsiteX8" fmla="*/ 0 w 133290"/>
                  <a:gd name="connsiteY8" fmla="*/ 28257 h 126895"/>
                  <a:gd name="connsiteX9" fmla="*/ 49945 w 133290"/>
                  <a:gd name="connsiteY9" fmla="*/ 39622 h 126895"/>
                  <a:gd name="connsiteX10" fmla="*/ 60834 w 133290"/>
                  <a:gd name="connsiteY10" fmla="*/ 0 h 1268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33290" h="126895">
                    <a:moveTo>
                      <a:pt x="60834" y="0"/>
                    </a:moveTo>
                    <a:lnTo>
                      <a:pt x="82822" y="47755"/>
                    </a:lnTo>
                    <a:lnTo>
                      <a:pt x="133290" y="61102"/>
                    </a:lnTo>
                    <a:lnTo>
                      <a:pt x="96853" y="79140"/>
                    </a:lnTo>
                    <a:lnTo>
                      <a:pt x="117270" y="126895"/>
                    </a:lnTo>
                    <a:lnTo>
                      <a:pt x="72352" y="90610"/>
                    </a:lnTo>
                    <a:lnTo>
                      <a:pt x="34448" y="107605"/>
                    </a:lnTo>
                    <a:lnTo>
                      <a:pt x="43348" y="66211"/>
                    </a:lnTo>
                    <a:lnTo>
                      <a:pt x="0" y="28257"/>
                    </a:lnTo>
                    <a:lnTo>
                      <a:pt x="49945" y="39622"/>
                    </a:lnTo>
                    <a:lnTo>
                      <a:pt x="60834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2" name="Freeform 41">
                <a:extLst>
                  <a:ext uri="{FF2B5EF4-FFF2-40B4-BE49-F238E27FC236}">
                    <a16:creationId xmlns:a16="http://schemas.microsoft.com/office/drawing/2014/main" id="{953CC3F0-6FAF-84BB-A7B6-987313DEDBB5}"/>
                  </a:ext>
                </a:extLst>
              </p:cNvPr>
              <p:cNvSpPr/>
              <p:nvPr/>
            </p:nvSpPr>
            <p:spPr>
              <a:xfrm>
                <a:off x="254116" y="6360118"/>
                <a:ext cx="115699" cy="109795"/>
              </a:xfrm>
              <a:custGeom>
                <a:avLst/>
                <a:gdLst>
                  <a:gd name="connsiteX0" fmla="*/ 52772 w 115699"/>
                  <a:gd name="connsiteY0" fmla="*/ 0 h 109795"/>
                  <a:gd name="connsiteX1" fmla="*/ 71933 w 115699"/>
                  <a:gd name="connsiteY1" fmla="*/ 41290 h 109795"/>
                  <a:gd name="connsiteX2" fmla="*/ 115700 w 115699"/>
                  <a:gd name="connsiteY2" fmla="*/ 50570 h 109795"/>
                  <a:gd name="connsiteX3" fmla="*/ 84183 w 115699"/>
                  <a:gd name="connsiteY3" fmla="*/ 68400 h 109795"/>
                  <a:gd name="connsiteX4" fmla="*/ 101879 w 115699"/>
                  <a:gd name="connsiteY4" fmla="*/ 109795 h 109795"/>
                  <a:gd name="connsiteX5" fmla="*/ 62928 w 115699"/>
                  <a:gd name="connsiteY5" fmla="*/ 79766 h 109795"/>
                  <a:gd name="connsiteX6" fmla="*/ 30155 w 115699"/>
                  <a:gd name="connsiteY6" fmla="*/ 96344 h 109795"/>
                  <a:gd name="connsiteX7" fmla="*/ 37799 w 115699"/>
                  <a:gd name="connsiteY7" fmla="*/ 59433 h 109795"/>
                  <a:gd name="connsiteX8" fmla="*/ 0 w 115699"/>
                  <a:gd name="connsiteY8" fmla="*/ 27840 h 109795"/>
                  <a:gd name="connsiteX9" fmla="*/ 43348 w 115699"/>
                  <a:gd name="connsiteY9" fmla="*/ 35660 h 109795"/>
                  <a:gd name="connsiteX10" fmla="*/ 52772 w 115699"/>
                  <a:gd name="connsiteY10" fmla="*/ 0 h 109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5699" h="109795">
                    <a:moveTo>
                      <a:pt x="52772" y="0"/>
                    </a:moveTo>
                    <a:lnTo>
                      <a:pt x="71933" y="41290"/>
                    </a:lnTo>
                    <a:lnTo>
                      <a:pt x="115700" y="50570"/>
                    </a:lnTo>
                    <a:lnTo>
                      <a:pt x="84183" y="68400"/>
                    </a:lnTo>
                    <a:lnTo>
                      <a:pt x="101879" y="109795"/>
                    </a:lnTo>
                    <a:lnTo>
                      <a:pt x="62928" y="79766"/>
                    </a:lnTo>
                    <a:lnTo>
                      <a:pt x="30155" y="96344"/>
                    </a:lnTo>
                    <a:lnTo>
                      <a:pt x="37799" y="59433"/>
                    </a:lnTo>
                    <a:lnTo>
                      <a:pt x="0" y="27840"/>
                    </a:lnTo>
                    <a:lnTo>
                      <a:pt x="43348" y="35660"/>
                    </a:lnTo>
                    <a:lnTo>
                      <a:pt x="5277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3" name="Freeform 42">
                <a:extLst>
                  <a:ext uri="{FF2B5EF4-FFF2-40B4-BE49-F238E27FC236}">
                    <a16:creationId xmlns:a16="http://schemas.microsoft.com/office/drawing/2014/main" id="{CA8149BC-B534-C367-48CC-39F315EE4087}"/>
                  </a:ext>
                </a:extLst>
              </p:cNvPr>
              <p:cNvSpPr/>
              <p:nvPr/>
            </p:nvSpPr>
            <p:spPr>
              <a:xfrm>
                <a:off x="212758" y="6215810"/>
                <a:ext cx="125646" cy="120221"/>
              </a:xfrm>
              <a:custGeom>
                <a:avLst/>
                <a:gdLst>
                  <a:gd name="connsiteX0" fmla="*/ 57379 w 125646"/>
                  <a:gd name="connsiteY0" fmla="*/ 0 h 120221"/>
                  <a:gd name="connsiteX1" fmla="*/ 78215 w 125646"/>
                  <a:gd name="connsiteY1" fmla="*/ 45253 h 120221"/>
                  <a:gd name="connsiteX2" fmla="*/ 125647 w 125646"/>
                  <a:gd name="connsiteY2" fmla="*/ 56514 h 120221"/>
                  <a:gd name="connsiteX3" fmla="*/ 91303 w 125646"/>
                  <a:gd name="connsiteY3" fmla="*/ 74865 h 120221"/>
                  <a:gd name="connsiteX4" fmla="*/ 110569 w 125646"/>
                  <a:gd name="connsiteY4" fmla="*/ 120222 h 120221"/>
                  <a:gd name="connsiteX5" fmla="*/ 68268 w 125646"/>
                  <a:gd name="connsiteY5" fmla="*/ 86647 h 120221"/>
                  <a:gd name="connsiteX6" fmla="*/ 32459 w 125646"/>
                  <a:gd name="connsiteY6" fmla="*/ 103956 h 120221"/>
                  <a:gd name="connsiteX7" fmla="*/ 40940 w 125646"/>
                  <a:gd name="connsiteY7" fmla="*/ 64021 h 120221"/>
                  <a:gd name="connsiteX8" fmla="*/ 0 w 125646"/>
                  <a:gd name="connsiteY8" fmla="*/ 28882 h 120221"/>
                  <a:gd name="connsiteX9" fmla="*/ 47118 w 125646"/>
                  <a:gd name="connsiteY9" fmla="*/ 38371 h 120221"/>
                  <a:gd name="connsiteX10" fmla="*/ 57379 w 125646"/>
                  <a:gd name="connsiteY10" fmla="*/ 0 h 120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25646" h="120221">
                    <a:moveTo>
                      <a:pt x="57379" y="0"/>
                    </a:moveTo>
                    <a:lnTo>
                      <a:pt x="78215" y="45253"/>
                    </a:lnTo>
                    <a:lnTo>
                      <a:pt x="125647" y="56514"/>
                    </a:lnTo>
                    <a:lnTo>
                      <a:pt x="91303" y="74865"/>
                    </a:lnTo>
                    <a:lnTo>
                      <a:pt x="110569" y="120222"/>
                    </a:lnTo>
                    <a:lnTo>
                      <a:pt x="68268" y="86647"/>
                    </a:lnTo>
                    <a:lnTo>
                      <a:pt x="32459" y="103956"/>
                    </a:lnTo>
                    <a:lnTo>
                      <a:pt x="40940" y="64021"/>
                    </a:lnTo>
                    <a:lnTo>
                      <a:pt x="0" y="28882"/>
                    </a:lnTo>
                    <a:lnTo>
                      <a:pt x="47118" y="38371"/>
                    </a:lnTo>
                    <a:lnTo>
                      <a:pt x="57379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4" name="Freeform 43">
                <a:extLst>
                  <a:ext uri="{FF2B5EF4-FFF2-40B4-BE49-F238E27FC236}">
                    <a16:creationId xmlns:a16="http://schemas.microsoft.com/office/drawing/2014/main" id="{0B02D7AE-A0DB-12D6-54E9-4EC3F44C5C43}"/>
                  </a:ext>
                </a:extLst>
              </p:cNvPr>
              <p:cNvSpPr/>
              <p:nvPr/>
            </p:nvSpPr>
            <p:spPr>
              <a:xfrm>
                <a:off x="560904" y="6575433"/>
                <a:ext cx="83450" cy="74343"/>
              </a:xfrm>
              <a:custGeom>
                <a:avLst/>
                <a:gdLst>
                  <a:gd name="connsiteX0" fmla="*/ 37694 w 83450"/>
                  <a:gd name="connsiteY0" fmla="*/ 0 h 74343"/>
                  <a:gd name="connsiteX1" fmla="*/ 51934 w 83450"/>
                  <a:gd name="connsiteY1" fmla="*/ 27944 h 74343"/>
                  <a:gd name="connsiteX2" fmla="*/ 83450 w 83450"/>
                  <a:gd name="connsiteY2" fmla="*/ 32949 h 74343"/>
                  <a:gd name="connsiteX3" fmla="*/ 61043 w 83450"/>
                  <a:gd name="connsiteY3" fmla="*/ 46295 h 74343"/>
                  <a:gd name="connsiteX4" fmla="*/ 74236 w 83450"/>
                  <a:gd name="connsiteY4" fmla="*/ 74344 h 74343"/>
                  <a:gd name="connsiteX5" fmla="*/ 45861 w 83450"/>
                  <a:gd name="connsiteY5" fmla="*/ 54845 h 74343"/>
                  <a:gd name="connsiteX6" fmla="*/ 22407 w 83450"/>
                  <a:gd name="connsiteY6" fmla="*/ 67462 h 74343"/>
                  <a:gd name="connsiteX7" fmla="*/ 27538 w 83450"/>
                  <a:gd name="connsiteY7" fmla="*/ 41708 h 74343"/>
                  <a:gd name="connsiteX8" fmla="*/ 0 w 83450"/>
                  <a:gd name="connsiteY8" fmla="*/ 20958 h 74343"/>
                  <a:gd name="connsiteX9" fmla="*/ 31307 w 83450"/>
                  <a:gd name="connsiteY9" fmla="*/ 25025 h 74343"/>
                  <a:gd name="connsiteX10" fmla="*/ 37694 w 83450"/>
                  <a:gd name="connsiteY10" fmla="*/ 0 h 74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3450" h="74343">
                    <a:moveTo>
                      <a:pt x="37694" y="0"/>
                    </a:moveTo>
                    <a:lnTo>
                      <a:pt x="51934" y="27944"/>
                    </a:lnTo>
                    <a:lnTo>
                      <a:pt x="83450" y="32949"/>
                    </a:lnTo>
                    <a:lnTo>
                      <a:pt x="61043" y="46295"/>
                    </a:lnTo>
                    <a:lnTo>
                      <a:pt x="74236" y="74344"/>
                    </a:lnTo>
                    <a:lnTo>
                      <a:pt x="45861" y="54845"/>
                    </a:lnTo>
                    <a:lnTo>
                      <a:pt x="22407" y="67462"/>
                    </a:lnTo>
                    <a:lnTo>
                      <a:pt x="27538" y="41708"/>
                    </a:lnTo>
                    <a:lnTo>
                      <a:pt x="0" y="20958"/>
                    </a:lnTo>
                    <a:lnTo>
                      <a:pt x="31307" y="25025"/>
                    </a:lnTo>
                    <a:lnTo>
                      <a:pt x="37694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5" name="Freeform 44">
                <a:extLst>
                  <a:ext uri="{FF2B5EF4-FFF2-40B4-BE49-F238E27FC236}">
                    <a16:creationId xmlns:a16="http://schemas.microsoft.com/office/drawing/2014/main" id="{2B24A2F8-A15B-6232-D952-3874DDA24DEA}"/>
                  </a:ext>
                </a:extLst>
              </p:cNvPr>
              <p:cNvSpPr/>
              <p:nvPr/>
            </p:nvSpPr>
            <p:spPr>
              <a:xfrm>
                <a:off x="668227" y="6571471"/>
                <a:ext cx="61462" cy="53177"/>
              </a:xfrm>
              <a:custGeom>
                <a:avLst/>
                <a:gdLst>
                  <a:gd name="connsiteX0" fmla="*/ 27642 w 61462"/>
                  <a:gd name="connsiteY0" fmla="*/ 0 h 53177"/>
                  <a:gd name="connsiteX1" fmla="*/ 38322 w 61462"/>
                  <a:gd name="connsiteY1" fmla="*/ 20020 h 53177"/>
                  <a:gd name="connsiteX2" fmla="*/ 61462 w 61462"/>
                  <a:gd name="connsiteY2" fmla="*/ 23460 h 53177"/>
                  <a:gd name="connsiteX3" fmla="*/ 45023 w 61462"/>
                  <a:gd name="connsiteY3" fmla="*/ 33157 h 53177"/>
                  <a:gd name="connsiteX4" fmla="*/ 54761 w 61462"/>
                  <a:gd name="connsiteY4" fmla="*/ 53177 h 53177"/>
                  <a:gd name="connsiteX5" fmla="*/ 33925 w 61462"/>
                  <a:gd name="connsiteY5" fmla="*/ 39309 h 53177"/>
                  <a:gd name="connsiteX6" fmla="*/ 16753 w 61462"/>
                  <a:gd name="connsiteY6" fmla="*/ 48381 h 53177"/>
                  <a:gd name="connsiteX7" fmla="*/ 20418 w 61462"/>
                  <a:gd name="connsiteY7" fmla="*/ 29925 h 53177"/>
                  <a:gd name="connsiteX8" fmla="*/ 0 w 61462"/>
                  <a:gd name="connsiteY8" fmla="*/ 15119 h 53177"/>
                  <a:gd name="connsiteX9" fmla="*/ 23140 w 61462"/>
                  <a:gd name="connsiteY9" fmla="*/ 17934 h 53177"/>
                  <a:gd name="connsiteX10" fmla="*/ 27642 w 61462"/>
                  <a:gd name="connsiteY10" fmla="*/ 0 h 5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1462" h="53177">
                    <a:moveTo>
                      <a:pt x="27642" y="0"/>
                    </a:moveTo>
                    <a:lnTo>
                      <a:pt x="38322" y="20020"/>
                    </a:lnTo>
                    <a:lnTo>
                      <a:pt x="61462" y="23460"/>
                    </a:lnTo>
                    <a:lnTo>
                      <a:pt x="45023" y="33157"/>
                    </a:lnTo>
                    <a:lnTo>
                      <a:pt x="54761" y="53177"/>
                    </a:lnTo>
                    <a:lnTo>
                      <a:pt x="33925" y="39309"/>
                    </a:lnTo>
                    <a:lnTo>
                      <a:pt x="16753" y="48381"/>
                    </a:lnTo>
                    <a:lnTo>
                      <a:pt x="20418" y="29925"/>
                    </a:lnTo>
                    <a:lnTo>
                      <a:pt x="0" y="15119"/>
                    </a:lnTo>
                    <a:lnTo>
                      <a:pt x="23140" y="17934"/>
                    </a:lnTo>
                    <a:lnTo>
                      <a:pt x="2764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6" name="Freeform 45">
                <a:extLst>
                  <a:ext uri="{FF2B5EF4-FFF2-40B4-BE49-F238E27FC236}">
                    <a16:creationId xmlns:a16="http://schemas.microsoft.com/office/drawing/2014/main" id="{CFD3A7B3-DBFC-CF72-8C24-1CA46B44D994}"/>
                  </a:ext>
                </a:extLst>
              </p:cNvPr>
              <p:cNvSpPr/>
              <p:nvPr/>
            </p:nvSpPr>
            <p:spPr>
              <a:xfrm>
                <a:off x="746965" y="6536332"/>
                <a:ext cx="61462" cy="51821"/>
              </a:xfrm>
              <a:custGeom>
                <a:avLst/>
                <a:gdLst>
                  <a:gd name="connsiteX0" fmla="*/ 27642 w 61462"/>
                  <a:gd name="connsiteY0" fmla="*/ 0 h 51821"/>
                  <a:gd name="connsiteX1" fmla="*/ 38322 w 61462"/>
                  <a:gd name="connsiteY1" fmla="*/ 19498 h 51821"/>
                  <a:gd name="connsiteX2" fmla="*/ 61462 w 61462"/>
                  <a:gd name="connsiteY2" fmla="*/ 22939 h 51821"/>
                  <a:gd name="connsiteX3" fmla="*/ 45023 w 61462"/>
                  <a:gd name="connsiteY3" fmla="*/ 32323 h 51821"/>
                  <a:gd name="connsiteX4" fmla="*/ 54761 w 61462"/>
                  <a:gd name="connsiteY4" fmla="*/ 51822 h 51821"/>
                  <a:gd name="connsiteX5" fmla="*/ 33925 w 61462"/>
                  <a:gd name="connsiteY5" fmla="*/ 38162 h 51821"/>
                  <a:gd name="connsiteX6" fmla="*/ 16753 w 61462"/>
                  <a:gd name="connsiteY6" fmla="*/ 46921 h 51821"/>
                  <a:gd name="connsiteX7" fmla="*/ 20418 w 61462"/>
                  <a:gd name="connsiteY7" fmla="*/ 28987 h 51821"/>
                  <a:gd name="connsiteX8" fmla="*/ 0 w 61462"/>
                  <a:gd name="connsiteY8" fmla="*/ 14493 h 51821"/>
                  <a:gd name="connsiteX9" fmla="*/ 23140 w 61462"/>
                  <a:gd name="connsiteY9" fmla="*/ 17309 h 51821"/>
                  <a:gd name="connsiteX10" fmla="*/ 27642 w 61462"/>
                  <a:gd name="connsiteY10" fmla="*/ 0 h 518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1462" h="51821">
                    <a:moveTo>
                      <a:pt x="27642" y="0"/>
                    </a:moveTo>
                    <a:lnTo>
                      <a:pt x="38322" y="19498"/>
                    </a:lnTo>
                    <a:lnTo>
                      <a:pt x="61462" y="22939"/>
                    </a:lnTo>
                    <a:lnTo>
                      <a:pt x="45023" y="32323"/>
                    </a:lnTo>
                    <a:lnTo>
                      <a:pt x="54761" y="51822"/>
                    </a:lnTo>
                    <a:lnTo>
                      <a:pt x="33925" y="38162"/>
                    </a:lnTo>
                    <a:lnTo>
                      <a:pt x="16753" y="46921"/>
                    </a:lnTo>
                    <a:lnTo>
                      <a:pt x="20418" y="28987"/>
                    </a:lnTo>
                    <a:lnTo>
                      <a:pt x="0" y="14493"/>
                    </a:lnTo>
                    <a:lnTo>
                      <a:pt x="23140" y="17309"/>
                    </a:lnTo>
                    <a:lnTo>
                      <a:pt x="2764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7" name="Freeform 46">
                <a:extLst>
                  <a:ext uri="{FF2B5EF4-FFF2-40B4-BE49-F238E27FC236}">
                    <a16:creationId xmlns:a16="http://schemas.microsoft.com/office/drawing/2014/main" id="{D19089C8-1E7D-8340-FB9B-B739972CB45D}"/>
                  </a:ext>
                </a:extLst>
              </p:cNvPr>
              <p:cNvSpPr/>
              <p:nvPr/>
            </p:nvSpPr>
            <p:spPr>
              <a:xfrm>
                <a:off x="676918" y="5962437"/>
                <a:ext cx="81565" cy="69651"/>
              </a:xfrm>
              <a:custGeom>
                <a:avLst/>
                <a:gdLst>
                  <a:gd name="connsiteX0" fmla="*/ 36752 w 81565"/>
                  <a:gd name="connsiteY0" fmla="*/ 0 h 69651"/>
                  <a:gd name="connsiteX1" fmla="*/ 50782 w 81565"/>
                  <a:gd name="connsiteY1" fmla="*/ 26380 h 69651"/>
                  <a:gd name="connsiteX2" fmla="*/ 81566 w 81565"/>
                  <a:gd name="connsiteY2" fmla="*/ 36598 h 69651"/>
                  <a:gd name="connsiteX3" fmla="*/ 59682 w 81565"/>
                  <a:gd name="connsiteY3" fmla="*/ 43584 h 69651"/>
                  <a:gd name="connsiteX4" fmla="*/ 72666 w 81565"/>
                  <a:gd name="connsiteY4" fmla="*/ 69652 h 69651"/>
                  <a:gd name="connsiteX5" fmla="*/ 44919 w 81565"/>
                  <a:gd name="connsiteY5" fmla="*/ 47859 h 69651"/>
                  <a:gd name="connsiteX6" fmla="*/ 22093 w 81565"/>
                  <a:gd name="connsiteY6" fmla="*/ 54220 h 69651"/>
                  <a:gd name="connsiteX7" fmla="*/ 27014 w 81565"/>
                  <a:gd name="connsiteY7" fmla="*/ 33366 h 69651"/>
                  <a:gd name="connsiteX8" fmla="*/ 0 w 81565"/>
                  <a:gd name="connsiteY8" fmla="*/ 10635 h 69651"/>
                  <a:gd name="connsiteX9" fmla="*/ 30574 w 81565"/>
                  <a:gd name="connsiteY9" fmla="*/ 19915 h 69651"/>
                  <a:gd name="connsiteX10" fmla="*/ 36752 w 81565"/>
                  <a:gd name="connsiteY10" fmla="*/ 0 h 696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1565" h="69651">
                    <a:moveTo>
                      <a:pt x="36752" y="0"/>
                    </a:moveTo>
                    <a:lnTo>
                      <a:pt x="50782" y="26380"/>
                    </a:lnTo>
                    <a:lnTo>
                      <a:pt x="81566" y="36598"/>
                    </a:lnTo>
                    <a:lnTo>
                      <a:pt x="59682" y="43584"/>
                    </a:lnTo>
                    <a:lnTo>
                      <a:pt x="72666" y="69652"/>
                    </a:lnTo>
                    <a:lnTo>
                      <a:pt x="44919" y="47859"/>
                    </a:lnTo>
                    <a:lnTo>
                      <a:pt x="22093" y="54220"/>
                    </a:lnTo>
                    <a:lnTo>
                      <a:pt x="27014" y="33366"/>
                    </a:lnTo>
                    <a:lnTo>
                      <a:pt x="0" y="10635"/>
                    </a:lnTo>
                    <a:lnTo>
                      <a:pt x="30574" y="19915"/>
                    </a:lnTo>
                    <a:lnTo>
                      <a:pt x="3675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8" name="Freeform 47">
                <a:extLst>
                  <a:ext uri="{FF2B5EF4-FFF2-40B4-BE49-F238E27FC236}">
                    <a16:creationId xmlns:a16="http://schemas.microsoft.com/office/drawing/2014/main" id="{8701D43E-1BCF-5427-AC3E-004D970016DA}"/>
                  </a:ext>
                </a:extLst>
              </p:cNvPr>
              <p:cNvSpPr/>
              <p:nvPr/>
            </p:nvSpPr>
            <p:spPr>
              <a:xfrm>
                <a:off x="560799" y="5916558"/>
                <a:ext cx="92978" cy="82163"/>
              </a:xfrm>
              <a:custGeom>
                <a:avLst/>
                <a:gdLst>
                  <a:gd name="connsiteX0" fmla="*/ 41987 w 92978"/>
                  <a:gd name="connsiteY0" fmla="*/ 0 h 82163"/>
                  <a:gd name="connsiteX1" fmla="*/ 57902 w 92978"/>
                  <a:gd name="connsiteY1" fmla="*/ 31072 h 82163"/>
                  <a:gd name="connsiteX2" fmla="*/ 92979 w 92978"/>
                  <a:gd name="connsiteY2" fmla="*/ 42750 h 82163"/>
                  <a:gd name="connsiteX3" fmla="*/ 67849 w 92978"/>
                  <a:gd name="connsiteY3" fmla="*/ 51405 h 82163"/>
                  <a:gd name="connsiteX4" fmla="*/ 82508 w 92978"/>
                  <a:gd name="connsiteY4" fmla="*/ 82164 h 82163"/>
                  <a:gd name="connsiteX5" fmla="*/ 50992 w 92978"/>
                  <a:gd name="connsiteY5" fmla="*/ 56722 h 82163"/>
                  <a:gd name="connsiteX6" fmla="*/ 24920 w 92978"/>
                  <a:gd name="connsiteY6" fmla="*/ 64647 h 82163"/>
                  <a:gd name="connsiteX7" fmla="*/ 30679 w 92978"/>
                  <a:gd name="connsiteY7" fmla="*/ 39726 h 82163"/>
                  <a:gd name="connsiteX8" fmla="*/ 0 w 92978"/>
                  <a:gd name="connsiteY8" fmla="*/ 13242 h 82163"/>
                  <a:gd name="connsiteX9" fmla="*/ 34867 w 92978"/>
                  <a:gd name="connsiteY9" fmla="*/ 23773 h 82163"/>
                  <a:gd name="connsiteX10" fmla="*/ 41987 w 92978"/>
                  <a:gd name="connsiteY10" fmla="*/ 0 h 82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2978" h="82163">
                    <a:moveTo>
                      <a:pt x="41987" y="0"/>
                    </a:moveTo>
                    <a:lnTo>
                      <a:pt x="57902" y="31072"/>
                    </a:lnTo>
                    <a:lnTo>
                      <a:pt x="92979" y="42750"/>
                    </a:lnTo>
                    <a:lnTo>
                      <a:pt x="67849" y="51405"/>
                    </a:lnTo>
                    <a:lnTo>
                      <a:pt x="82508" y="82164"/>
                    </a:lnTo>
                    <a:lnTo>
                      <a:pt x="50992" y="56722"/>
                    </a:lnTo>
                    <a:lnTo>
                      <a:pt x="24920" y="64647"/>
                    </a:lnTo>
                    <a:lnTo>
                      <a:pt x="30679" y="39726"/>
                    </a:lnTo>
                    <a:lnTo>
                      <a:pt x="0" y="13242"/>
                    </a:lnTo>
                    <a:lnTo>
                      <a:pt x="34867" y="23773"/>
                    </a:lnTo>
                    <a:lnTo>
                      <a:pt x="41987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9" name="Freeform 48">
                <a:extLst>
                  <a:ext uri="{FF2B5EF4-FFF2-40B4-BE49-F238E27FC236}">
                    <a16:creationId xmlns:a16="http://schemas.microsoft.com/office/drawing/2014/main" id="{24AD6B89-75E1-4B85-0D4E-D82FF53EDBF5}"/>
                  </a:ext>
                </a:extLst>
              </p:cNvPr>
              <p:cNvSpPr/>
              <p:nvPr/>
            </p:nvSpPr>
            <p:spPr>
              <a:xfrm>
                <a:off x="437875" y="5910094"/>
                <a:ext cx="102716" cy="93946"/>
              </a:xfrm>
              <a:custGeom>
                <a:avLst/>
                <a:gdLst>
                  <a:gd name="connsiteX0" fmla="*/ 46489 w 102716"/>
                  <a:gd name="connsiteY0" fmla="*/ 0 h 93946"/>
                  <a:gd name="connsiteX1" fmla="*/ 63975 w 102716"/>
                  <a:gd name="connsiteY1" fmla="*/ 35451 h 93946"/>
                  <a:gd name="connsiteX2" fmla="*/ 102716 w 102716"/>
                  <a:gd name="connsiteY2" fmla="*/ 47859 h 93946"/>
                  <a:gd name="connsiteX3" fmla="*/ 74865 w 102716"/>
                  <a:gd name="connsiteY3" fmla="*/ 58703 h 93946"/>
                  <a:gd name="connsiteX4" fmla="*/ 90884 w 102716"/>
                  <a:gd name="connsiteY4" fmla="*/ 93946 h 93946"/>
                  <a:gd name="connsiteX5" fmla="*/ 56227 w 102716"/>
                  <a:gd name="connsiteY5" fmla="*/ 65481 h 93946"/>
                  <a:gd name="connsiteX6" fmla="*/ 27223 w 102716"/>
                  <a:gd name="connsiteY6" fmla="*/ 75491 h 93946"/>
                  <a:gd name="connsiteX7" fmla="*/ 33715 w 102716"/>
                  <a:gd name="connsiteY7" fmla="*/ 46400 h 93946"/>
                  <a:gd name="connsiteX8" fmla="*/ 0 w 102716"/>
                  <a:gd name="connsiteY8" fmla="*/ 16787 h 93946"/>
                  <a:gd name="connsiteX9" fmla="*/ 38532 w 102716"/>
                  <a:gd name="connsiteY9" fmla="*/ 27736 h 93946"/>
                  <a:gd name="connsiteX10" fmla="*/ 46489 w 102716"/>
                  <a:gd name="connsiteY10" fmla="*/ 0 h 93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2716" h="93946">
                    <a:moveTo>
                      <a:pt x="46489" y="0"/>
                    </a:moveTo>
                    <a:lnTo>
                      <a:pt x="63975" y="35451"/>
                    </a:lnTo>
                    <a:lnTo>
                      <a:pt x="102716" y="47859"/>
                    </a:lnTo>
                    <a:lnTo>
                      <a:pt x="74865" y="58703"/>
                    </a:lnTo>
                    <a:lnTo>
                      <a:pt x="90884" y="93946"/>
                    </a:lnTo>
                    <a:lnTo>
                      <a:pt x="56227" y="65481"/>
                    </a:lnTo>
                    <a:lnTo>
                      <a:pt x="27223" y="75491"/>
                    </a:lnTo>
                    <a:lnTo>
                      <a:pt x="33715" y="46400"/>
                    </a:lnTo>
                    <a:lnTo>
                      <a:pt x="0" y="16787"/>
                    </a:lnTo>
                    <a:lnTo>
                      <a:pt x="38532" y="27736"/>
                    </a:lnTo>
                    <a:lnTo>
                      <a:pt x="46489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</p:grpSp>
        <p:grpSp>
          <p:nvGrpSpPr>
            <p:cNvPr id="50" name="Graphic 8">
              <a:extLst>
                <a:ext uri="{FF2B5EF4-FFF2-40B4-BE49-F238E27FC236}">
                  <a16:creationId xmlns:a16="http://schemas.microsoft.com/office/drawing/2014/main" id="{90DDA116-A422-6464-3981-D21D4A866493}"/>
                </a:ext>
              </a:extLst>
            </p:cNvPr>
            <p:cNvGrpSpPr/>
            <p:nvPr/>
          </p:nvGrpSpPr>
          <p:grpSpPr>
            <a:xfrm>
              <a:off x="1201702" y="5910094"/>
              <a:ext cx="1114171" cy="739683"/>
              <a:chOff x="1201702" y="5910094"/>
              <a:chExt cx="1114171" cy="739683"/>
            </a:xfrm>
          </p:grpSpPr>
          <p:sp>
            <p:nvSpPr>
              <p:cNvPr id="51" name="Freeform 50">
                <a:extLst>
                  <a:ext uri="{FF2B5EF4-FFF2-40B4-BE49-F238E27FC236}">
                    <a16:creationId xmlns:a16="http://schemas.microsoft.com/office/drawing/2014/main" id="{AECF95B7-C4E8-3A5E-66D7-17D20DA3DE40}"/>
                  </a:ext>
                </a:extLst>
              </p:cNvPr>
              <p:cNvSpPr/>
              <p:nvPr/>
            </p:nvSpPr>
            <p:spPr>
              <a:xfrm>
                <a:off x="1201702" y="5910094"/>
                <a:ext cx="1114171" cy="739683"/>
              </a:xfrm>
              <a:custGeom>
                <a:avLst/>
                <a:gdLst>
                  <a:gd name="connsiteX0" fmla="*/ 0 w 1114171"/>
                  <a:gd name="connsiteY0" fmla="*/ 0 h 739683"/>
                  <a:gd name="connsiteX1" fmla="*/ 1114172 w 1114171"/>
                  <a:gd name="connsiteY1" fmla="*/ 0 h 739683"/>
                  <a:gd name="connsiteX2" fmla="*/ 1114172 w 1114171"/>
                  <a:gd name="connsiteY2" fmla="*/ 739683 h 739683"/>
                  <a:gd name="connsiteX3" fmla="*/ 0 w 1114171"/>
                  <a:gd name="connsiteY3" fmla="*/ 739683 h 739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14171" h="739683">
                    <a:moveTo>
                      <a:pt x="0" y="0"/>
                    </a:moveTo>
                    <a:lnTo>
                      <a:pt x="1114172" y="0"/>
                    </a:lnTo>
                    <a:lnTo>
                      <a:pt x="1114172" y="739683"/>
                    </a:lnTo>
                    <a:lnTo>
                      <a:pt x="0" y="739683"/>
                    </a:lnTo>
                    <a:close/>
                  </a:path>
                </a:pathLst>
              </a:custGeom>
              <a:solidFill>
                <a:srgbClr val="003399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52" name="Freeform 51">
                <a:extLst>
                  <a:ext uri="{FF2B5EF4-FFF2-40B4-BE49-F238E27FC236}">
                    <a16:creationId xmlns:a16="http://schemas.microsoft.com/office/drawing/2014/main" id="{77C779B8-32DC-7A27-ACCE-CCC6253AFFEB}"/>
                  </a:ext>
                </a:extLst>
              </p:cNvPr>
              <p:cNvSpPr/>
              <p:nvPr/>
            </p:nvSpPr>
            <p:spPr>
              <a:xfrm>
                <a:off x="1480114" y="6002580"/>
                <a:ext cx="557138" cy="554710"/>
              </a:xfrm>
              <a:custGeom>
                <a:avLst/>
                <a:gdLst>
                  <a:gd name="connsiteX0" fmla="*/ 264067 w 557138"/>
                  <a:gd name="connsiteY0" fmla="*/ 44836 h 554710"/>
                  <a:gd name="connsiteX1" fmla="*/ 240509 w 557138"/>
                  <a:gd name="connsiteY1" fmla="*/ 27736 h 554710"/>
                  <a:gd name="connsiteX2" fmla="*/ 269617 w 557138"/>
                  <a:gd name="connsiteY2" fmla="*/ 27736 h 554710"/>
                  <a:gd name="connsiteX3" fmla="*/ 278622 w 557138"/>
                  <a:gd name="connsiteY3" fmla="*/ 0 h 554710"/>
                  <a:gd name="connsiteX4" fmla="*/ 287626 w 557138"/>
                  <a:gd name="connsiteY4" fmla="*/ 27736 h 554710"/>
                  <a:gd name="connsiteX5" fmla="*/ 316734 w 557138"/>
                  <a:gd name="connsiteY5" fmla="*/ 27736 h 554710"/>
                  <a:gd name="connsiteX6" fmla="*/ 293176 w 557138"/>
                  <a:gd name="connsiteY6" fmla="*/ 44836 h 554710"/>
                  <a:gd name="connsiteX7" fmla="*/ 302180 w 557138"/>
                  <a:gd name="connsiteY7" fmla="*/ 72780 h 554710"/>
                  <a:gd name="connsiteX8" fmla="*/ 278622 w 557138"/>
                  <a:gd name="connsiteY8" fmla="*/ 55471 h 554710"/>
                  <a:gd name="connsiteX9" fmla="*/ 255063 w 557138"/>
                  <a:gd name="connsiteY9" fmla="*/ 72780 h 554710"/>
                  <a:gd name="connsiteX10" fmla="*/ 264067 w 557138"/>
                  <a:gd name="connsiteY10" fmla="*/ 44836 h 554710"/>
                  <a:gd name="connsiteX11" fmla="*/ 264067 w 557138"/>
                  <a:gd name="connsiteY11" fmla="*/ 44836 h 554710"/>
                  <a:gd name="connsiteX12" fmla="*/ 293176 w 557138"/>
                  <a:gd name="connsiteY12" fmla="*/ 526975 h 554710"/>
                  <a:gd name="connsiteX13" fmla="*/ 302180 w 557138"/>
                  <a:gd name="connsiteY13" fmla="*/ 554710 h 554710"/>
                  <a:gd name="connsiteX14" fmla="*/ 278622 w 557138"/>
                  <a:gd name="connsiteY14" fmla="*/ 537610 h 554710"/>
                  <a:gd name="connsiteX15" fmla="*/ 255063 w 557138"/>
                  <a:gd name="connsiteY15" fmla="*/ 554710 h 554710"/>
                  <a:gd name="connsiteX16" fmla="*/ 264067 w 557138"/>
                  <a:gd name="connsiteY16" fmla="*/ 526975 h 554710"/>
                  <a:gd name="connsiteX17" fmla="*/ 240509 w 557138"/>
                  <a:gd name="connsiteY17" fmla="*/ 509875 h 554710"/>
                  <a:gd name="connsiteX18" fmla="*/ 269617 w 557138"/>
                  <a:gd name="connsiteY18" fmla="*/ 509875 h 554710"/>
                  <a:gd name="connsiteX19" fmla="*/ 278622 w 557138"/>
                  <a:gd name="connsiteY19" fmla="*/ 481931 h 554710"/>
                  <a:gd name="connsiteX20" fmla="*/ 287626 w 557138"/>
                  <a:gd name="connsiteY20" fmla="*/ 509875 h 554710"/>
                  <a:gd name="connsiteX21" fmla="*/ 316734 w 557138"/>
                  <a:gd name="connsiteY21" fmla="*/ 509875 h 554710"/>
                  <a:gd name="connsiteX22" fmla="*/ 293176 w 557138"/>
                  <a:gd name="connsiteY22" fmla="*/ 526975 h 554710"/>
                  <a:gd name="connsiteX23" fmla="*/ 38113 w 557138"/>
                  <a:gd name="connsiteY23" fmla="*/ 295811 h 554710"/>
                  <a:gd name="connsiteX24" fmla="*/ 14554 w 557138"/>
                  <a:gd name="connsiteY24" fmla="*/ 313119 h 554710"/>
                  <a:gd name="connsiteX25" fmla="*/ 23559 w 557138"/>
                  <a:gd name="connsiteY25" fmla="*/ 285384 h 554710"/>
                  <a:gd name="connsiteX26" fmla="*/ 0 w 557138"/>
                  <a:gd name="connsiteY26" fmla="*/ 268701 h 554710"/>
                  <a:gd name="connsiteX27" fmla="*/ 29108 w 557138"/>
                  <a:gd name="connsiteY27" fmla="*/ 268701 h 554710"/>
                  <a:gd name="connsiteX28" fmla="*/ 38113 w 557138"/>
                  <a:gd name="connsiteY28" fmla="*/ 240965 h 554710"/>
                  <a:gd name="connsiteX29" fmla="*/ 47118 w 557138"/>
                  <a:gd name="connsiteY29" fmla="*/ 268701 h 554710"/>
                  <a:gd name="connsiteX30" fmla="*/ 76330 w 557138"/>
                  <a:gd name="connsiteY30" fmla="*/ 268701 h 554710"/>
                  <a:gd name="connsiteX31" fmla="*/ 52667 w 557138"/>
                  <a:gd name="connsiteY31" fmla="*/ 286009 h 554710"/>
                  <a:gd name="connsiteX32" fmla="*/ 61672 w 557138"/>
                  <a:gd name="connsiteY32" fmla="*/ 313745 h 554710"/>
                  <a:gd name="connsiteX33" fmla="*/ 38113 w 557138"/>
                  <a:gd name="connsiteY33" fmla="*/ 296436 h 554710"/>
                  <a:gd name="connsiteX34" fmla="*/ 38113 w 557138"/>
                  <a:gd name="connsiteY34" fmla="*/ 295811 h 554710"/>
                  <a:gd name="connsiteX35" fmla="*/ 172869 w 557138"/>
                  <a:gd name="connsiteY35" fmla="*/ 76950 h 554710"/>
                  <a:gd name="connsiteX36" fmla="*/ 181874 w 557138"/>
                  <a:gd name="connsiteY36" fmla="*/ 104686 h 554710"/>
                  <a:gd name="connsiteX37" fmla="*/ 158315 w 557138"/>
                  <a:gd name="connsiteY37" fmla="*/ 87690 h 554710"/>
                  <a:gd name="connsiteX38" fmla="*/ 134756 w 557138"/>
                  <a:gd name="connsiteY38" fmla="*/ 104790 h 554710"/>
                  <a:gd name="connsiteX39" fmla="*/ 143761 w 557138"/>
                  <a:gd name="connsiteY39" fmla="*/ 77055 h 554710"/>
                  <a:gd name="connsiteX40" fmla="*/ 120202 w 557138"/>
                  <a:gd name="connsiteY40" fmla="*/ 59955 h 554710"/>
                  <a:gd name="connsiteX41" fmla="*/ 149310 w 557138"/>
                  <a:gd name="connsiteY41" fmla="*/ 59955 h 554710"/>
                  <a:gd name="connsiteX42" fmla="*/ 158315 w 557138"/>
                  <a:gd name="connsiteY42" fmla="*/ 32219 h 554710"/>
                  <a:gd name="connsiteX43" fmla="*/ 167319 w 557138"/>
                  <a:gd name="connsiteY43" fmla="*/ 59955 h 554710"/>
                  <a:gd name="connsiteX44" fmla="*/ 196428 w 557138"/>
                  <a:gd name="connsiteY44" fmla="*/ 59955 h 554710"/>
                  <a:gd name="connsiteX45" fmla="*/ 172869 w 557138"/>
                  <a:gd name="connsiteY45" fmla="*/ 76950 h 554710"/>
                  <a:gd name="connsiteX46" fmla="*/ 61881 w 557138"/>
                  <a:gd name="connsiteY46" fmla="*/ 148166 h 554710"/>
                  <a:gd name="connsiteX47" fmla="*/ 70886 w 557138"/>
                  <a:gd name="connsiteY47" fmla="*/ 120431 h 554710"/>
                  <a:gd name="connsiteX48" fmla="*/ 79995 w 557138"/>
                  <a:gd name="connsiteY48" fmla="*/ 148166 h 554710"/>
                  <a:gd name="connsiteX49" fmla="*/ 108266 w 557138"/>
                  <a:gd name="connsiteY49" fmla="*/ 148166 h 554710"/>
                  <a:gd name="connsiteX50" fmla="*/ 84707 w 557138"/>
                  <a:gd name="connsiteY50" fmla="*/ 165475 h 554710"/>
                  <a:gd name="connsiteX51" fmla="*/ 93711 w 557138"/>
                  <a:gd name="connsiteY51" fmla="*/ 193210 h 554710"/>
                  <a:gd name="connsiteX52" fmla="*/ 70048 w 557138"/>
                  <a:gd name="connsiteY52" fmla="*/ 175902 h 554710"/>
                  <a:gd name="connsiteX53" fmla="*/ 46384 w 557138"/>
                  <a:gd name="connsiteY53" fmla="*/ 193210 h 554710"/>
                  <a:gd name="connsiteX54" fmla="*/ 55389 w 557138"/>
                  <a:gd name="connsiteY54" fmla="*/ 165475 h 554710"/>
                  <a:gd name="connsiteX55" fmla="*/ 31830 w 557138"/>
                  <a:gd name="connsiteY55" fmla="*/ 148166 h 554710"/>
                  <a:gd name="connsiteX56" fmla="*/ 61881 w 557138"/>
                  <a:gd name="connsiteY56" fmla="*/ 148166 h 554710"/>
                  <a:gd name="connsiteX57" fmla="*/ 32145 w 557138"/>
                  <a:gd name="connsiteY57" fmla="*/ 389131 h 554710"/>
                  <a:gd name="connsiteX58" fmla="*/ 61881 w 557138"/>
                  <a:gd name="connsiteY58" fmla="*/ 389131 h 554710"/>
                  <a:gd name="connsiteX59" fmla="*/ 70886 w 557138"/>
                  <a:gd name="connsiteY59" fmla="*/ 361396 h 554710"/>
                  <a:gd name="connsiteX60" fmla="*/ 79995 w 557138"/>
                  <a:gd name="connsiteY60" fmla="*/ 389131 h 554710"/>
                  <a:gd name="connsiteX61" fmla="*/ 108266 w 557138"/>
                  <a:gd name="connsiteY61" fmla="*/ 389131 h 554710"/>
                  <a:gd name="connsiteX62" fmla="*/ 84707 w 557138"/>
                  <a:gd name="connsiteY62" fmla="*/ 406440 h 554710"/>
                  <a:gd name="connsiteX63" fmla="*/ 93711 w 557138"/>
                  <a:gd name="connsiteY63" fmla="*/ 434176 h 554710"/>
                  <a:gd name="connsiteX64" fmla="*/ 70048 w 557138"/>
                  <a:gd name="connsiteY64" fmla="*/ 417075 h 554710"/>
                  <a:gd name="connsiteX65" fmla="*/ 46384 w 557138"/>
                  <a:gd name="connsiteY65" fmla="*/ 434176 h 554710"/>
                  <a:gd name="connsiteX66" fmla="*/ 55389 w 557138"/>
                  <a:gd name="connsiteY66" fmla="*/ 406440 h 554710"/>
                  <a:gd name="connsiteX67" fmla="*/ 31830 w 557138"/>
                  <a:gd name="connsiteY67" fmla="*/ 389131 h 554710"/>
                  <a:gd name="connsiteX68" fmla="*/ 32145 w 557138"/>
                  <a:gd name="connsiteY68" fmla="*/ 389131 h 554710"/>
                  <a:gd name="connsiteX69" fmla="*/ 143761 w 557138"/>
                  <a:gd name="connsiteY69" fmla="*/ 494547 h 554710"/>
                  <a:gd name="connsiteX70" fmla="*/ 120202 w 557138"/>
                  <a:gd name="connsiteY70" fmla="*/ 477551 h 554710"/>
                  <a:gd name="connsiteX71" fmla="*/ 149310 w 557138"/>
                  <a:gd name="connsiteY71" fmla="*/ 477551 h 554710"/>
                  <a:gd name="connsiteX72" fmla="*/ 158315 w 557138"/>
                  <a:gd name="connsiteY72" fmla="*/ 449816 h 554710"/>
                  <a:gd name="connsiteX73" fmla="*/ 167319 w 557138"/>
                  <a:gd name="connsiteY73" fmla="*/ 477551 h 554710"/>
                  <a:gd name="connsiteX74" fmla="*/ 196428 w 557138"/>
                  <a:gd name="connsiteY74" fmla="*/ 477551 h 554710"/>
                  <a:gd name="connsiteX75" fmla="*/ 172869 w 557138"/>
                  <a:gd name="connsiteY75" fmla="*/ 494547 h 554710"/>
                  <a:gd name="connsiteX76" fmla="*/ 181874 w 557138"/>
                  <a:gd name="connsiteY76" fmla="*/ 522283 h 554710"/>
                  <a:gd name="connsiteX77" fmla="*/ 158315 w 557138"/>
                  <a:gd name="connsiteY77" fmla="*/ 505183 h 554710"/>
                  <a:gd name="connsiteX78" fmla="*/ 134756 w 557138"/>
                  <a:gd name="connsiteY78" fmla="*/ 522283 h 554710"/>
                  <a:gd name="connsiteX79" fmla="*/ 143761 w 557138"/>
                  <a:gd name="connsiteY79" fmla="*/ 494547 h 554710"/>
                  <a:gd name="connsiteX80" fmla="*/ 533580 w 557138"/>
                  <a:gd name="connsiteY80" fmla="*/ 285905 h 554710"/>
                  <a:gd name="connsiteX81" fmla="*/ 542584 w 557138"/>
                  <a:gd name="connsiteY81" fmla="*/ 313641 h 554710"/>
                  <a:gd name="connsiteX82" fmla="*/ 519025 w 557138"/>
                  <a:gd name="connsiteY82" fmla="*/ 296332 h 554710"/>
                  <a:gd name="connsiteX83" fmla="*/ 495153 w 557138"/>
                  <a:gd name="connsiteY83" fmla="*/ 313641 h 554710"/>
                  <a:gd name="connsiteX84" fmla="*/ 504157 w 557138"/>
                  <a:gd name="connsiteY84" fmla="*/ 285905 h 554710"/>
                  <a:gd name="connsiteX85" fmla="*/ 480494 w 557138"/>
                  <a:gd name="connsiteY85" fmla="*/ 268597 h 554710"/>
                  <a:gd name="connsiteX86" fmla="*/ 510649 w 557138"/>
                  <a:gd name="connsiteY86" fmla="*/ 268597 h 554710"/>
                  <a:gd name="connsiteX87" fmla="*/ 519654 w 557138"/>
                  <a:gd name="connsiteY87" fmla="*/ 240861 h 554710"/>
                  <a:gd name="connsiteX88" fmla="*/ 528658 w 557138"/>
                  <a:gd name="connsiteY88" fmla="*/ 268597 h 554710"/>
                  <a:gd name="connsiteX89" fmla="*/ 557138 w 557138"/>
                  <a:gd name="connsiteY89" fmla="*/ 268597 h 554710"/>
                  <a:gd name="connsiteX90" fmla="*/ 533580 w 557138"/>
                  <a:gd name="connsiteY90" fmla="*/ 285905 h 554710"/>
                  <a:gd name="connsiteX91" fmla="*/ 384269 w 557138"/>
                  <a:gd name="connsiteY91" fmla="*/ 76950 h 554710"/>
                  <a:gd name="connsiteX92" fmla="*/ 360711 w 557138"/>
                  <a:gd name="connsiteY92" fmla="*/ 59955 h 554710"/>
                  <a:gd name="connsiteX93" fmla="*/ 389819 w 557138"/>
                  <a:gd name="connsiteY93" fmla="*/ 59955 h 554710"/>
                  <a:gd name="connsiteX94" fmla="*/ 398823 w 557138"/>
                  <a:gd name="connsiteY94" fmla="*/ 32219 h 554710"/>
                  <a:gd name="connsiteX95" fmla="*/ 407828 w 557138"/>
                  <a:gd name="connsiteY95" fmla="*/ 59955 h 554710"/>
                  <a:gd name="connsiteX96" fmla="*/ 436936 w 557138"/>
                  <a:gd name="connsiteY96" fmla="*/ 59955 h 554710"/>
                  <a:gd name="connsiteX97" fmla="*/ 413378 w 557138"/>
                  <a:gd name="connsiteY97" fmla="*/ 76950 h 554710"/>
                  <a:gd name="connsiteX98" fmla="*/ 422382 w 557138"/>
                  <a:gd name="connsiteY98" fmla="*/ 104686 h 554710"/>
                  <a:gd name="connsiteX99" fmla="*/ 398823 w 557138"/>
                  <a:gd name="connsiteY99" fmla="*/ 87690 h 554710"/>
                  <a:gd name="connsiteX100" fmla="*/ 375265 w 557138"/>
                  <a:gd name="connsiteY100" fmla="*/ 104790 h 554710"/>
                  <a:gd name="connsiteX101" fmla="*/ 384269 w 557138"/>
                  <a:gd name="connsiteY101" fmla="*/ 77055 h 554710"/>
                  <a:gd name="connsiteX102" fmla="*/ 384269 w 557138"/>
                  <a:gd name="connsiteY102" fmla="*/ 77055 h 554710"/>
                  <a:gd name="connsiteX103" fmla="*/ 477143 w 557138"/>
                  <a:gd name="connsiteY103" fmla="*/ 147853 h 554710"/>
                  <a:gd name="connsiteX104" fmla="*/ 486253 w 557138"/>
                  <a:gd name="connsiteY104" fmla="*/ 120118 h 554710"/>
                  <a:gd name="connsiteX105" fmla="*/ 495257 w 557138"/>
                  <a:gd name="connsiteY105" fmla="*/ 147853 h 554710"/>
                  <a:gd name="connsiteX106" fmla="*/ 524366 w 557138"/>
                  <a:gd name="connsiteY106" fmla="*/ 147853 h 554710"/>
                  <a:gd name="connsiteX107" fmla="*/ 501435 w 557138"/>
                  <a:gd name="connsiteY107" fmla="*/ 165266 h 554710"/>
                  <a:gd name="connsiteX108" fmla="*/ 510440 w 557138"/>
                  <a:gd name="connsiteY108" fmla="*/ 193002 h 554710"/>
                  <a:gd name="connsiteX109" fmla="*/ 486881 w 557138"/>
                  <a:gd name="connsiteY109" fmla="*/ 175693 h 554710"/>
                  <a:gd name="connsiteX110" fmla="*/ 463217 w 557138"/>
                  <a:gd name="connsiteY110" fmla="*/ 193002 h 554710"/>
                  <a:gd name="connsiteX111" fmla="*/ 472222 w 557138"/>
                  <a:gd name="connsiteY111" fmla="*/ 165266 h 554710"/>
                  <a:gd name="connsiteX112" fmla="*/ 448873 w 557138"/>
                  <a:gd name="connsiteY112" fmla="*/ 147957 h 554710"/>
                  <a:gd name="connsiteX113" fmla="*/ 477143 w 557138"/>
                  <a:gd name="connsiteY113" fmla="*/ 147957 h 554710"/>
                  <a:gd name="connsiteX114" fmla="*/ 495257 w 557138"/>
                  <a:gd name="connsiteY114" fmla="*/ 388818 h 554710"/>
                  <a:gd name="connsiteX115" fmla="*/ 524366 w 557138"/>
                  <a:gd name="connsiteY115" fmla="*/ 388818 h 554710"/>
                  <a:gd name="connsiteX116" fmla="*/ 501435 w 557138"/>
                  <a:gd name="connsiteY116" fmla="*/ 406127 h 554710"/>
                  <a:gd name="connsiteX117" fmla="*/ 510440 w 557138"/>
                  <a:gd name="connsiteY117" fmla="*/ 433863 h 554710"/>
                  <a:gd name="connsiteX118" fmla="*/ 486881 w 557138"/>
                  <a:gd name="connsiteY118" fmla="*/ 416763 h 554710"/>
                  <a:gd name="connsiteX119" fmla="*/ 463217 w 557138"/>
                  <a:gd name="connsiteY119" fmla="*/ 433863 h 554710"/>
                  <a:gd name="connsiteX120" fmla="*/ 472222 w 557138"/>
                  <a:gd name="connsiteY120" fmla="*/ 406127 h 554710"/>
                  <a:gd name="connsiteX121" fmla="*/ 448873 w 557138"/>
                  <a:gd name="connsiteY121" fmla="*/ 388818 h 554710"/>
                  <a:gd name="connsiteX122" fmla="*/ 477981 w 557138"/>
                  <a:gd name="connsiteY122" fmla="*/ 388818 h 554710"/>
                  <a:gd name="connsiteX123" fmla="*/ 487090 w 557138"/>
                  <a:gd name="connsiteY123" fmla="*/ 361083 h 554710"/>
                  <a:gd name="connsiteX124" fmla="*/ 496095 w 557138"/>
                  <a:gd name="connsiteY124" fmla="*/ 388818 h 554710"/>
                  <a:gd name="connsiteX125" fmla="*/ 495362 w 557138"/>
                  <a:gd name="connsiteY125" fmla="*/ 388818 h 554710"/>
                  <a:gd name="connsiteX126" fmla="*/ 436936 w 557138"/>
                  <a:gd name="connsiteY126" fmla="*/ 477239 h 554710"/>
                  <a:gd name="connsiteX127" fmla="*/ 413378 w 557138"/>
                  <a:gd name="connsiteY127" fmla="*/ 494234 h 554710"/>
                  <a:gd name="connsiteX128" fmla="*/ 422382 w 557138"/>
                  <a:gd name="connsiteY128" fmla="*/ 521970 h 554710"/>
                  <a:gd name="connsiteX129" fmla="*/ 398823 w 557138"/>
                  <a:gd name="connsiteY129" fmla="*/ 504870 h 554710"/>
                  <a:gd name="connsiteX130" fmla="*/ 375265 w 557138"/>
                  <a:gd name="connsiteY130" fmla="*/ 521970 h 554710"/>
                  <a:gd name="connsiteX131" fmla="*/ 384269 w 557138"/>
                  <a:gd name="connsiteY131" fmla="*/ 494234 h 554710"/>
                  <a:gd name="connsiteX132" fmla="*/ 360711 w 557138"/>
                  <a:gd name="connsiteY132" fmla="*/ 477239 h 554710"/>
                  <a:gd name="connsiteX133" fmla="*/ 389819 w 557138"/>
                  <a:gd name="connsiteY133" fmla="*/ 477239 h 554710"/>
                  <a:gd name="connsiteX134" fmla="*/ 398823 w 557138"/>
                  <a:gd name="connsiteY134" fmla="*/ 449503 h 554710"/>
                  <a:gd name="connsiteX135" fmla="*/ 407828 w 557138"/>
                  <a:gd name="connsiteY135" fmla="*/ 477239 h 554710"/>
                  <a:gd name="connsiteX136" fmla="*/ 436936 w 557138"/>
                  <a:gd name="connsiteY136" fmla="*/ 477239 h 5547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</a:cxnLst>
                <a:rect l="l" t="t" r="r" b="b"/>
                <a:pathLst>
                  <a:path w="557138" h="554710">
                    <a:moveTo>
                      <a:pt x="264067" y="44836"/>
                    </a:moveTo>
                    <a:lnTo>
                      <a:pt x="240509" y="27736"/>
                    </a:lnTo>
                    <a:lnTo>
                      <a:pt x="269617" y="27736"/>
                    </a:lnTo>
                    <a:lnTo>
                      <a:pt x="278622" y="0"/>
                    </a:lnTo>
                    <a:lnTo>
                      <a:pt x="287626" y="27736"/>
                    </a:lnTo>
                    <a:lnTo>
                      <a:pt x="316734" y="27736"/>
                    </a:lnTo>
                    <a:lnTo>
                      <a:pt x="293176" y="44836"/>
                    </a:lnTo>
                    <a:lnTo>
                      <a:pt x="302180" y="72780"/>
                    </a:lnTo>
                    <a:lnTo>
                      <a:pt x="278622" y="55471"/>
                    </a:lnTo>
                    <a:lnTo>
                      <a:pt x="255063" y="72780"/>
                    </a:lnTo>
                    <a:lnTo>
                      <a:pt x="264067" y="44836"/>
                    </a:lnTo>
                    <a:lnTo>
                      <a:pt x="264067" y="44836"/>
                    </a:lnTo>
                    <a:close/>
                    <a:moveTo>
                      <a:pt x="293176" y="526975"/>
                    </a:moveTo>
                    <a:lnTo>
                      <a:pt x="302180" y="554710"/>
                    </a:lnTo>
                    <a:lnTo>
                      <a:pt x="278622" y="537610"/>
                    </a:lnTo>
                    <a:lnTo>
                      <a:pt x="255063" y="554710"/>
                    </a:lnTo>
                    <a:lnTo>
                      <a:pt x="264067" y="526975"/>
                    </a:lnTo>
                    <a:lnTo>
                      <a:pt x="240509" y="509875"/>
                    </a:lnTo>
                    <a:lnTo>
                      <a:pt x="269617" y="509875"/>
                    </a:lnTo>
                    <a:lnTo>
                      <a:pt x="278622" y="481931"/>
                    </a:lnTo>
                    <a:lnTo>
                      <a:pt x="287626" y="509875"/>
                    </a:lnTo>
                    <a:lnTo>
                      <a:pt x="316734" y="509875"/>
                    </a:lnTo>
                    <a:lnTo>
                      <a:pt x="293176" y="526975"/>
                    </a:lnTo>
                    <a:close/>
                    <a:moveTo>
                      <a:pt x="38113" y="295811"/>
                    </a:moveTo>
                    <a:lnTo>
                      <a:pt x="14554" y="313119"/>
                    </a:lnTo>
                    <a:lnTo>
                      <a:pt x="23559" y="285384"/>
                    </a:lnTo>
                    <a:lnTo>
                      <a:pt x="0" y="268701"/>
                    </a:lnTo>
                    <a:lnTo>
                      <a:pt x="29108" y="268701"/>
                    </a:lnTo>
                    <a:lnTo>
                      <a:pt x="38113" y="240965"/>
                    </a:lnTo>
                    <a:lnTo>
                      <a:pt x="47118" y="268701"/>
                    </a:lnTo>
                    <a:lnTo>
                      <a:pt x="76330" y="268701"/>
                    </a:lnTo>
                    <a:lnTo>
                      <a:pt x="52667" y="286009"/>
                    </a:lnTo>
                    <a:lnTo>
                      <a:pt x="61672" y="313745"/>
                    </a:lnTo>
                    <a:lnTo>
                      <a:pt x="38113" y="296436"/>
                    </a:lnTo>
                    <a:lnTo>
                      <a:pt x="38113" y="295811"/>
                    </a:lnTo>
                    <a:close/>
                    <a:moveTo>
                      <a:pt x="172869" y="76950"/>
                    </a:moveTo>
                    <a:lnTo>
                      <a:pt x="181874" y="104686"/>
                    </a:lnTo>
                    <a:lnTo>
                      <a:pt x="158315" y="87690"/>
                    </a:lnTo>
                    <a:lnTo>
                      <a:pt x="134756" y="104790"/>
                    </a:lnTo>
                    <a:lnTo>
                      <a:pt x="143761" y="77055"/>
                    </a:lnTo>
                    <a:lnTo>
                      <a:pt x="120202" y="59955"/>
                    </a:lnTo>
                    <a:lnTo>
                      <a:pt x="149310" y="59955"/>
                    </a:lnTo>
                    <a:lnTo>
                      <a:pt x="158315" y="32219"/>
                    </a:lnTo>
                    <a:lnTo>
                      <a:pt x="167319" y="59955"/>
                    </a:lnTo>
                    <a:lnTo>
                      <a:pt x="196428" y="59955"/>
                    </a:lnTo>
                    <a:lnTo>
                      <a:pt x="172869" y="76950"/>
                    </a:lnTo>
                    <a:close/>
                    <a:moveTo>
                      <a:pt x="61881" y="148166"/>
                    </a:moveTo>
                    <a:lnTo>
                      <a:pt x="70886" y="120431"/>
                    </a:lnTo>
                    <a:lnTo>
                      <a:pt x="79995" y="148166"/>
                    </a:lnTo>
                    <a:lnTo>
                      <a:pt x="108266" y="148166"/>
                    </a:lnTo>
                    <a:lnTo>
                      <a:pt x="84707" y="165475"/>
                    </a:lnTo>
                    <a:lnTo>
                      <a:pt x="93711" y="193210"/>
                    </a:lnTo>
                    <a:lnTo>
                      <a:pt x="70048" y="175902"/>
                    </a:lnTo>
                    <a:lnTo>
                      <a:pt x="46384" y="193210"/>
                    </a:lnTo>
                    <a:lnTo>
                      <a:pt x="55389" y="165475"/>
                    </a:lnTo>
                    <a:lnTo>
                      <a:pt x="31830" y="148166"/>
                    </a:lnTo>
                    <a:lnTo>
                      <a:pt x="61881" y="148166"/>
                    </a:lnTo>
                    <a:close/>
                    <a:moveTo>
                      <a:pt x="32145" y="389131"/>
                    </a:moveTo>
                    <a:lnTo>
                      <a:pt x="61881" y="389131"/>
                    </a:lnTo>
                    <a:lnTo>
                      <a:pt x="70886" y="361396"/>
                    </a:lnTo>
                    <a:lnTo>
                      <a:pt x="79995" y="389131"/>
                    </a:lnTo>
                    <a:lnTo>
                      <a:pt x="108266" y="389131"/>
                    </a:lnTo>
                    <a:lnTo>
                      <a:pt x="84707" y="406440"/>
                    </a:lnTo>
                    <a:lnTo>
                      <a:pt x="93711" y="434176"/>
                    </a:lnTo>
                    <a:lnTo>
                      <a:pt x="70048" y="417075"/>
                    </a:lnTo>
                    <a:lnTo>
                      <a:pt x="46384" y="434176"/>
                    </a:lnTo>
                    <a:lnTo>
                      <a:pt x="55389" y="406440"/>
                    </a:lnTo>
                    <a:lnTo>
                      <a:pt x="31830" y="389131"/>
                    </a:lnTo>
                    <a:lnTo>
                      <a:pt x="32145" y="389131"/>
                    </a:lnTo>
                    <a:close/>
                    <a:moveTo>
                      <a:pt x="143761" y="494547"/>
                    </a:moveTo>
                    <a:lnTo>
                      <a:pt x="120202" y="477551"/>
                    </a:lnTo>
                    <a:lnTo>
                      <a:pt x="149310" y="477551"/>
                    </a:lnTo>
                    <a:lnTo>
                      <a:pt x="158315" y="449816"/>
                    </a:lnTo>
                    <a:lnTo>
                      <a:pt x="167319" y="477551"/>
                    </a:lnTo>
                    <a:lnTo>
                      <a:pt x="196428" y="477551"/>
                    </a:lnTo>
                    <a:lnTo>
                      <a:pt x="172869" y="494547"/>
                    </a:lnTo>
                    <a:lnTo>
                      <a:pt x="181874" y="522283"/>
                    </a:lnTo>
                    <a:lnTo>
                      <a:pt x="158315" y="505183"/>
                    </a:lnTo>
                    <a:lnTo>
                      <a:pt x="134756" y="522283"/>
                    </a:lnTo>
                    <a:lnTo>
                      <a:pt x="143761" y="494547"/>
                    </a:lnTo>
                    <a:close/>
                    <a:moveTo>
                      <a:pt x="533580" y="285905"/>
                    </a:moveTo>
                    <a:lnTo>
                      <a:pt x="542584" y="313641"/>
                    </a:lnTo>
                    <a:lnTo>
                      <a:pt x="519025" y="296332"/>
                    </a:lnTo>
                    <a:lnTo>
                      <a:pt x="495153" y="313641"/>
                    </a:lnTo>
                    <a:lnTo>
                      <a:pt x="504157" y="285905"/>
                    </a:lnTo>
                    <a:lnTo>
                      <a:pt x="480494" y="268597"/>
                    </a:lnTo>
                    <a:lnTo>
                      <a:pt x="510649" y="268597"/>
                    </a:lnTo>
                    <a:lnTo>
                      <a:pt x="519654" y="240861"/>
                    </a:lnTo>
                    <a:lnTo>
                      <a:pt x="528658" y="268597"/>
                    </a:lnTo>
                    <a:lnTo>
                      <a:pt x="557138" y="268597"/>
                    </a:lnTo>
                    <a:lnTo>
                      <a:pt x="533580" y="285905"/>
                    </a:lnTo>
                    <a:close/>
                    <a:moveTo>
                      <a:pt x="384269" y="76950"/>
                    </a:moveTo>
                    <a:lnTo>
                      <a:pt x="360711" y="59955"/>
                    </a:lnTo>
                    <a:lnTo>
                      <a:pt x="389819" y="59955"/>
                    </a:lnTo>
                    <a:lnTo>
                      <a:pt x="398823" y="32219"/>
                    </a:lnTo>
                    <a:lnTo>
                      <a:pt x="407828" y="59955"/>
                    </a:lnTo>
                    <a:lnTo>
                      <a:pt x="436936" y="59955"/>
                    </a:lnTo>
                    <a:lnTo>
                      <a:pt x="413378" y="76950"/>
                    </a:lnTo>
                    <a:lnTo>
                      <a:pt x="422382" y="104686"/>
                    </a:lnTo>
                    <a:lnTo>
                      <a:pt x="398823" y="87690"/>
                    </a:lnTo>
                    <a:lnTo>
                      <a:pt x="375265" y="104790"/>
                    </a:lnTo>
                    <a:lnTo>
                      <a:pt x="384269" y="77055"/>
                    </a:lnTo>
                    <a:lnTo>
                      <a:pt x="384269" y="77055"/>
                    </a:lnTo>
                    <a:close/>
                    <a:moveTo>
                      <a:pt x="477143" y="147853"/>
                    </a:moveTo>
                    <a:lnTo>
                      <a:pt x="486253" y="120118"/>
                    </a:lnTo>
                    <a:lnTo>
                      <a:pt x="495257" y="147853"/>
                    </a:lnTo>
                    <a:lnTo>
                      <a:pt x="524366" y="147853"/>
                    </a:lnTo>
                    <a:lnTo>
                      <a:pt x="501435" y="165266"/>
                    </a:lnTo>
                    <a:lnTo>
                      <a:pt x="510440" y="193002"/>
                    </a:lnTo>
                    <a:lnTo>
                      <a:pt x="486881" y="175693"/>
                    </a:lnTo>
                    <a:lnTo>
                      <a:pt x="463217" y="193002"/>
                    </a:lnTo>
                    <a:lnTo>
                      <a:pt x="472222" y="165266"/>
                    </a:lnTo>
                    <a:lnTo>
                      <a:pt x="448873" y="147957"/>
                    </a:lnTo>
                    <a:lnTo>
                      <a:pt x="477143" y="147957"/>
                    </a:lnTo>
                    <a:close/>
                    <a:moveTo>
                      <a:pt x="495257" y="388818"/>
                    </a:moveTo>
                    <a:lnTo>
                      <a:pt x="524366" y="388818"/>
                    </a:lnTo>
                    <a:lnTo>
                      <a:pt x="501435" y="406127"/>
                    </a:lnTo>
                    <a:lnTo>
                      <a:pt x="510440" y="433863"/>
                    </a:lnTo>
                    <a:lnTo>
                      <a:pt x="486881" y="416763"/>
                    </a:lnTo>
                    <a:lnTo>
                      <a:pt x="463217" y="433863"/>
                    </a:lnTo>
                    <a:lnTo>
                      <a:pt x="472222" y="406127"/>
                    </a:lnTo>
                    <a:lnTo>
                      <a:pt x="448873" y="388818"/>
                    </a:lnTo>
                    <a:lnTo>
                      <a:pt x="477981" y="388818"/>
                    </a:lnTo>
                    <a:lnTo>
                      <a:pt x="487090" y="361083"/>
                    </a:lnTo>
                    <a:lnTo>
                      <a:pt x="496095" y="388818"/>
                    </a:lnTo>
                    <a:lnTo>
                      <a:pt x="495362" y="388818"/>
                    </a:lnTo>
                    <a:close/>
                    <a:moveTo>
                      <a:pt x="436936" y="477239"/>
                    </a:moveTo>
                    <a:lnTo>
                      <a:pt x="413378" y="494234"/>
                    </a:lnTo>
                    <a:lnTo>
                      <a:pt x="422382" y="521970"/>
                    </a:lnTo>
                    <a:lnTo>
                      <a:pt x="398823" y="504870"/>
                    </a:lnTo>
                    <a:lnTo>
                      <a:pt x="375265" y="521970"/>
                    </a:lnTo>
                    <a:lnTo>
                      <a:pt x="384269" y="494234"/>
                    </a:lnTo>
                    <a:lnTo>
                      <a:pt x="360711" y="477239"/>
                    </a:lnTo>
                    <a:lnTo>
                      <a:pt x="389819" y="477239"/>
                    </a:lnTo>
                    <a:lnTo>
                      <a:pt x="398823" y="449503"/>
                    </a:lnTo>
                    <a:lnTo>
                      <a:pt x="407828" y="477239"/>
                    </a:lnTo>
                    <a:lnTo>
                      <a:pt x="436936" y="477239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</p:grpSp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id="{5481BD0B-4E59-F5BC-30B0-EE8BD8FEF1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6000" y="638628"/>
            <a:ext cx="10980000" cy="961040"/>
          </a:xfrm>
          <a:prstGeom prst="rect">
            <a:avLst/>
          </a:prstGeom>
        </p:spPr>
        <p:txBody>
          <a:bodyPr lIns="0" anchor="ctr"/>
          <a:lstStyle>
            <a:lvl1pPr>
              <a:defRPr b="1">
                <a:solidFill>
                  <a:srgbClr val="006BA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GB"/>
              <a:t>Click to add title</a:t>
            </a:r>
            <a:endParaRPr lang="en-GR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0FD9E2A-F0FF-A687-EB13-2DEAF4CFD46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6000" y="1696995"/>
            <a:ext cx="5020443" cy="3245119"/>
          </a:xfrm>
          <a:prstGeom prst="rect">
            <a:avLst/>
          </a:prstGeom>
        </p:spPr>
        <p:txBody>
          <a:bodyPr lIns="36000"/>
          <a:lstStyle>
            <a:lvl1pPr marL="0" indent="0">
              <a:buFontTx/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/>
              <a:t>Add text and resize text box after background image is added</a:t>
            </a:r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2806640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Curve Bottom Right with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>
            <a:extLst>
              <a:ext uri="{FF2B5EF4-FFF2-40B4-BE49-F238E27FC236}">
                <a16:creationId xmlns:a16="http://schemas.microsoft.com/office/drawing/2014/main" id="{8F9AD291-D0D0-573A-E522-3CE805C2054D}"/>
              </a:ext>
            </a:extLst>
          </p:cNvPr>
          <p:cNvGrpSpPr/>
          <p:nvPr userDrawn="1"/>
        </p:nvGrpSpPr>
        <p:grpSpPr>
          <a:xfrm>
            <a:off x="7041778" y="5443804"/>
            <a:ext cx="5150223" cy="1414197"/>
            <a:chOff x="7041778" y="5443804"/>
            <a:chExt cx="5150223" cy="1414197"/>
          </a:xfrm>
        </p:grpSpPr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45FE9E64-0C45-E919-9149-F76DFD23A595}"/>
                </a:ext>
              </a:extLst>
            </p:cNvPr>
            <p:cNvSpPr/>
            <p:nvPr userDrawn="1"/>
          </p:nvSpPr>
          <p:spPr>
            <a:xfrm>
              <a:off x="7041778" y="5443804"/>
              <a:ext cx="5150223" cy="1414196"/>
            </a:xfrm>
            <a:custGeom>
              <a:avLst/>
              <a:gdLst>
                <a:gd name="connsiteX0" fmla="*/ 4533196 w 5150223"/>
                <a:gd name="connsiteY0" fmla="*/ 0 h 1414196"/>
                <a:gd name="connsiteX1" fmla="*/ 4903016 w 5150223"/>
                <a:gd name="connsiteY1" fmla="*/ 5201 h 1414196"/>
                <a:gd name="connsiteX2" fmla="*/ 5150223 w 5150223"/>
                <a:gd name="connsiteY2" fmla="*/ 15040 h 1414196"/>
                <a:gd name="connsiteX3" fmla="*/ 5150223 w 5150223"/>
                <a:gd name="connsiteY3" fmla="*/ 103601 h 1414196"/>
                <a:gd name="connsiteX4" fmla="*/ 4926855 w 5150223"/>
                <a:gd name="connsiteY4" fmla="*/ 94495 h 1414196"/>
                <a:gd name="connsiteX5" fmla="*/ 2895915 w 5150223"/>
                <a:gd name="connsiteY5" fmla="*/ 250871 h 1414196"/>
                <a:gd name="connsiteX6" fmla="*/ 1587200 w 5150223"/>
                <a:gd name="connsiteY6" fmla="*/ 811942 h 1414196"/>
                <a:gd name="connsiteX7" fmla="*/ 420801 w 5150223"/>
                <a:gd name="connsiteY7" fmla="*/ 1369715 h 1414196"/>
                <a:gd name="connsiteX8" fmla="*/ 289354 w 5150223"/>
                <a:gd name="connsiteY8" fmla="*/ 1414196 h 1414196"/>
                <a:gd name="connsiteX9" fmla="*/ 0 w 5150223"/>
                <a:gd name="connsiteY9" fmla="*/ 1414196 h 1414196"/>
                <a:gd name="connsiteX10" fmla="*/ 81233 w 5150223"/>
                <a:gd name="connsiteY10" fmla="*/ 1391031 h 1414196"/>
                <a:gd name="connsiteX11" fmla="*/ 1543643 w 5150223"/>
                <a:gd name="connsiteY11" fmla="*/ 734783 h 1414196"/>
                <a:gd name="connsiteX12" fmla="*/ 4533196 w 5150223"/>
                <a:gd name="connsiteY12" fmla="*/ 0 h 1414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150223" h="1414196">
                  <a:moveTo>
                    <a:pt x="4533196" y="0"/>
                  </a:moveTo>
                  <a:cubicBezTo>
                    <a:pt x="4651147" y="0"/>
                    <a:pt x="4774254" y="1695"/>
                    <a:pt x="4903016" y="5201"/>
                  </a:cubicBezTo>
                  <a:lnTo>
                    <a:pt x="5150223" y="15040"/>
                  </a:lnTo>
                  <a:lnTo>
                    <a:pt x="5150223" y="103601"/>
                  </a:lnTo>
                  <a:lnTo>
                    <a:pt x="4926855" y="94495"/>
                  </a:lnTo>
                  <a:cubicBezTo>
                    <a:pt x="4079577" y="69564"/>
                    <a:pt x="3427662" y="120222"/>
                    <a:pt x="2895915" y="250871"/>
                  </a:cubicBezTo>
                  <a:cubicBezTo>
                    <a:pt x="2350294" y="384961"/>
                    <a:pt x="1979637" y="592351"/>
                    <a:pt x="1587200" y="811942"/>
                  </a:cubicBezTo>
                  <a:cubicBezTo>
                    <a:pt x="1263072" y="993305"/>
                    <a:pt x="911866" y="1189819"/>
                    <a:pt x="420801" y="1369715"/>
                  </a:cubicBezTo>
                  <a:lnTo>
                    <a:pt x="289354" y="1414196"/>
                  </a:lnTo>
                  <a:lnTo>
                    <a:pt x="0" y="1414196"/>
                  </a:lnTo>
                  <a:lnTo>
                    <a:pt x="81233" y="1391031"/>
                  </a:lnTo>
                  <a:cubicBezTo>
                    <a:pt x="735441" y="1187003"/>
                    <a:pt x="1158772" y="950072"/>
                    <a:pt x="1543643" y="734783"/>
                  </a:cubicBezTo>
                  <a:cubicBezTo>
                    <a:pt x="2241610" y="343983"/>
                    <a:pt x="2856651" y="0"/>
                    <a:pt x="4533196" y="0"/>
                  </a:cubicBezTo>
                  <a:close/>
                </a:path>
              </a:pathLst>
            </a:custGeom>
            <a:gradFill>
              <a:gsLst>
                <a:gs pos="0">
                  <a:srgbClr val="64B4E6"/>
                </a:gs>
                <a:gs pos="16000">
                  <a:srgbClr val="499BC9"/>
                </a:gs>
                <a:gs pos="40000">
                  <a:srgbClr val="297EA8"/>
                </a:gs>
                <a:gs pos="62000">
                  <a:srgbClr val="12698F"/>
                </a:gs>
                <a:gs pos="83000">
                  <a:srgbClr val="045C81"/>
                </a:gs>
                <a:gs pos="100000">
                  <a:srgbClr val="00587C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R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0E004987-30EC-773A-0A8E-B13E5803B75D}"/>
                </a:ext>
              </a:extLst>
            </p:cNvPr>
            <p:cNvSpPr/>
            <p:nvPr userDrawn="1"/>
          </p:nvSpPr>
          <p:spPr>
            <a:xfrm>
              <a:off x="7329874" y="5532104"/>
              <a:ext cx="4862126" cy="1325897"/>
            </a:xfrm>
            <a:custGeom>
              <a:avLst/>
              <a:gdLst>
                <a:gd name="connsiteX0" fmla="*/ 4202788 w 4862126"/>
                <a:gd name="connsiteY0" fmla="*/ 47 h 1325897"/>
                <a:gd name="connsiteX1" fmla="*/ 4533439 w 4862126"/>
                <a:gd name="connsiteY1" fmla="*/ 3434 h 1325897"/>
                <a:gd name="connsiteX2" fmla="*/ 4862126 w 4862126"/>
                <a:gd name="connsiteY2" fmla="*/ 14547 h 1325897"/>
                <a:gd name="connsiteX3" fmla="*/ 4862126 w 4862126"/>
                <a:gd name="connsiteY3" fmla="*/ 1325897 h 1325897"/>
                <a:gd name="connsiteX4" fmla="*/ 0 w 4862126"/>
                <a:gd name="connsiteY4" fmla="*/ 1325897 h 1325897"/>
                <a:gd name="connsiteX5" fmla="*/ 340982 w 4862126"/>
                <a:gd name="connsiteY5" fmla="*/ 1200828 h 1325897"/>
                <a:gd name="connsiteX6" fmla="*/ 1298999 w 4862126"/>
                <a:gd name="connsiteY6" fmla="*/ 723642 h 1325897"/>
                <a:gd name="connsiteX7" fmla="*/ 2607713 w 4862126"/>
                <a:gd name="connsiteY7" fmla="*/ 162571 h 1325897"/>
                <a:gd name="connsiteX8" fmla="*/ 2607713 w 4862126"/>
                <a:gd name="connsiteY8" fmla="*/ 162467 h 1325897"/>
                <a:gd name="connsiteX9" fmla="*/ 4202788 w 4862126"/>
                <a:gd name="connsiteY9" fmla="*/ 47 h 1325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62126" h="1325897">
                  <a:moveTo>
                    <a:pt x="4202788" y="47"/>
                  </a:moveTo>
                  <a:cubicBezTo>
                    <a:pt x="4309534" y="-252"/>
                    <a:pt x="4419687" y="881"/>
                    <a:pt x="4533439" y="3434"/>
                  </a:cubicBezTo>
                  <a:lnTo>
                    <a:pt x="4862126" y="14547"/>
                  </a:lnTo>
                  <a:lnTo>
                    <a:pt x="4862126" y="1325897"/>
                  </a:lnTo>
                  <a:lnTo>
                    <a:pt x="0" y="1325897"/>
                  </a:lnTo>
                  <a:lnTo>
                    <a:pt x="340982" y="1200828"/>
                  </a:lnTo>
                  <a:cubicBezTo>
                    <a:pt x="726580" y="1043877"/>
                    <a:pt x="1022655" y="878246"/>
                    <a:pt x="1298999" y="723642"/>
                  </a:cubicBezTo>
                  <a:cubicBezTo>
                    <a:pt x="1691435" y="504051"/>
                    <a:pt x="2062093" y="296661"/>
                    <a:pt x="2607713" y="162571"/>
                  </a:cubicBezTo>
                  <a:lnTo>
                    <a:pt x="2607713" y="162467"/>
                  </a:lnTo>
                  <a:cubicBezTo>
                    <a:pt x="3044493" y="55175"/>
                    <a:pt x="3562314" y="1841"/>
                    <a:pt x="4202788" y="4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R"/>
            </a:p>
          </p:txBody>
        </p:sp>
      </p:grpSp>
      <p:sp>
        <p:nvSpPr>
          <p:cNvPr id="66" name="Picture Placeholder 65">
            <a:extLst>
              <a:ext uri="{FF2B5EF4-FFF2-40B4-BE49-F238E27FC236}">
                <a16:creationId xmlns:a16="http://schemas.microsoft.com/office/drawing/2014/main" id="{23EA9F57-52E3-87CF-357D-EF89368525D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83400"/>
          </a:xfrm>
          <a:custGeom>
            <a:avLst/>
            <a:gdLst>
              <a:gd name="connsiteX0" fmla="*/ 0 w 12192000"/>
              <a:gd name="connsiteY0" fmla="*/ 0 h 6883400"/>
              <a:gd name="connsiteX1" fmla="*/ 12192000 w 12192000"/>
              <a:gd name="connsiteY1" fmla="*/ 0 h 6883400"/>
              <a:gd name="connsiteX2" fmla="*/ 12192000 w 12192000"/>
              <a:gd name="connsiteY2" fmla="*/ 5457227 h 6883400"/>
              <a:gd name="connsiteX3" fmla="*/ 11887597 w 12192000"/>
              <a:gd name="connsiteY3" fmla="*/ 5446918 h 6883400"/>
              <a:gd name="connsiteX4" fmla="*/ 11579121 w 12192000"/>
              <a:gd name="connsiteY4" fmla="*/ 5443255 h 6883400"/>
              <a:gd name="connsiteX5" fmla="*/ 8589463 w 12192000"/>
              <a:gd name="connsiteY5" fmla="*/ 6177933 h 6883400"/>
              <a:gd name="connsiteX6" fmla="*/ 7223933 w 12192000"/>
              <a:gd name="connsiteY6" fmla="*/ 6803183 h 6883400"/>
              <a:gd name="connsiteX7" fmla="*/ 6961722 w 12192000"/>
              <a:gd name="connsiteY7" fmla="*/ 6883400 h 6883400"/>
              <a:gd name="connsiteX8" fmla="*/ 0 w 12192000"/>
              <a:gd name="connsiteY8" fmla="*/ 6883400 h 688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6883400">
                <a:moveTo>
                  <a:pt x="0" y="0"/>
                </a:moveTo>
                <a:lnTo>
                  <a:pt x="12192000" y="0"/>
                </a:lnTo>
                <a:lnTo>
                  <a:pt x="12192000" y="5457227"/>
                </a:lnTo>
                <a:lnTo>
                  <a:pt x="11887597" y="5446918"/>
                </a:lnTo>
                <a:cubicBezTo>
                  <a:pt x="11780915" y="5444454"/>
                  <a:pt x="11678172" y="5443255"/>
                  <a:pt x="11579121" y="5443255"/>
                </a:cubicBezTo>
                <a:cubicBezTo>
                  <a:pt x="9902576" y="5443255"/>
                  <a:pt x="9287640" y="5787238"/>
                  <a:pt x="8589463" y="6177933"/>
                </a:cubicBezTo>
                <a:cubicBezTo>
                  <a:pt x="8224002" y="6382392"/>
                  <a:pt x="7823749" y="6606408"/>
                  <a:pt x="7223933" y="6803183"/>
                </a:cubicBezTo>
                <a:lnTo>
                  <a:pt x="6961722" y="6883400"/>
                </a:lnTo>
                <a:lnTo>
                  <a:pt x="0" y="68834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rgbClr val="64B4E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Click icon in the middle </a:t>
            </a:r>
            <a:b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add background image</a:t>
            </a:r>
            <a:endParaRPr lang="en-GR"/>
          </a:p>
        </p:txBody>
      </p:sp>
      <p:grpSp>
        <p:nvGrpSpPr>
          <p:cNvPr id="8" name="Graphic 10">
            <a:extLst>
              <a:ext uri="{FF2B5EF4-FFF2-40B4-BE49-F238E27FC236}">
                <a16:creationId xmlns:a16="http://schemas.microsoft.com/office/drawing/2014/main" id="{A7AB8CC1-1EE5-21DA-6356-945F723426B8}"/>
              </a:ext>
            </a:extLst>
          </p:cNvPr>
          <p:cNvGrpSpPr/>
          <p:nvPr/>
        </p:nvGrpSpPr>
        <p:grpSpPr>
          <a:xfrm>
            <a:off x="9874974" y="5910094"/>
            <a:ext cx="2103115" cy="739683"/>
            <a:chOff x="9874974" y="5910094"/>
            <a:chExt cx="2103115" cy="739683"/>
          </a:xfrm>
        </p:grpSpPr>
        <p:grpSp>
          <p:nvGrpSpPr>
            <p:cNvPr id="9" name="Graphic 10">
              <a:extLst>
                <a:ext uri="{FF2B5EF4-FFF2-40B4-BE49-F238E27FC236}">
                  <a16:creationId xmlns:a16="http://schemas.microsoft.com/office/drawing/2014/main" id="{51B795D5-54B6-9B13-9691-AE5093B8332A}"/>
                </a:ext>
              </a:extLst>
            </p:cNvPr>
            <p:cNvGrpSpPr/>
            <p:nvPr/>
          </p:nvGrpSpPr>
          <p:grpSpPr>
            <a:xfrm>
              <a:off x="9874974" y="5910094"/>
              <a:ext cx="858794" cy="739683"/>
              <a:chOff x="9874974" y="5910094"/>
              <a:chExt cx="858794" cy="739683"/>
            </a:xfrm>
          </p:grpSpPr>
          <p:grpSp>
            <p:nvGrpSpPr>
              <p:cNvPr id="10" name="Graphic 10">
                <a:extLst>
                  <a:ext uri="{FF2B5EF4-FFF2-40B4-BE49-F238E27FC236}">
                    <a16:creationId xmlns:a16="http://schemas.microsoft.com/office/drawing/2014/main" id="{7895A4A3-704A-F296-D4AA-5BE26B783F4E}"/>
                  </a:ext>
                </a:extLst>
              </p:cNvPr>
              <p:cNvGrpSpPr/>
              <p:nvPr/>
            </p:nvGrpSpPr>
            <p:grpSpPr>
              <a:xfrm>
                <a:off x="10086060" y="6059928"/>
                <a:ext cx="647708" cy="426563"/>
                <a:chOff x="10086060" y="6059928"/>
                <a:chExt cx="647708" cy="426563"/>
              </a:xfrm>
              <a:solidFill>
                <a:srgbClr val="003399"/>
              </a:solidFill>
            </p:grpSpPr>
            <p:sp>
              <p:nvSpPr>
                <p:cNvPr id="12" name="Freeform 11">
                  <a:extLst>
                    <a:ext uri="{FF2B5EF4-FFF2-40B4-BE49-F238E27FC236}">
                      <a16:creationId xmlns:a16="http://schemas.microsoft.com/office/drawing/2014/main" id="{D7BDB546-22BE-68B2-6585-51EA2EAD68DF}"/>
                    </a:ext>
                  </a:extLst>
                </p:cNvPr>
                <p:cNvSpPr/>
                <p:nvPr/>
              </p:nvSpPr>
              <p:spPr>
                <a:xfrm>
                  <a:off x="10086060" y="6090375"/>
                  <a:ext cx="70780" cy="90922"/>
                </a:xfrm>
                <a:custGeom>
                  <a:avLst/>
                  <a:gdLst>
                    <a:gd name="connsiteX0" fmla="*/ 17590 w 70780"/>
                    <a:gd name="connsiteY0" fmla="*/ 44940 h 90922"/>
                    <a:gd name="connsiteX1" fmla="*/ 40730 w 70780"/>
                    <a:gd name="connsiteY1" fmla="*/ 72467 h 90922"/>
                    <a:gd name="connsiteX2" fmla="*/ 60729 w 70780"/>
                    <a:gd name="connsiteY2" fmla="*/ 61414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0 w 70780"/>
                    <a:gd name="connsiteY10" fmla="*/ 44940 h 90922"/>
                    <a:gd name="connsiteX11" fmla="*/ 49002 w 70780"/>
                    <a:gd name="connsiteY11" fmla="*/ 29404 h 90922"/>
                    <a:gd name="connsiteX12" fmla="*/ 34448 w 70780"/>
                    <a:gd name="connsiteY12" fmla="*/ 12512 h 90922"/>
                    <a:gd name="connsiteX13" fmla="*/ 16857 w 70780"/>
                    <a:gd name="connsiteY13" fmla="*/ 34617 h 90922"/>
                    <a:gd name="connsiteX14" fmla="*/ 49107 w 70780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0" y="44940"/>
                      </a:moveTo>
                      <a:cubicBezTo>
                        <a:pt x="20417" y="67983"/>
                        <a:pt x="32668" y="72467"/>
                        <a:pt x="40730" y="72467"/>
                      </a:cubicBezTo>
                      <a:cubicBezTo>
                        <a:pt x="49630" y="72467"/>
                        <a:pt x="56332" y="67149"/>
                        <a:pt x="60729" y="61414"/>
                      </a:cubicBezTo>
                      <a:cubicBezTo>
                        <a:pt x="63452" y="57556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0" y="44940"/>
                      </a:lnTo>
                      <a:close/>
                      <a:moveTo>
                        <a:pt x="49002" y="29404"/>
                      </a:moveTo>
                      <a:cubicBezTo>
                        <a:pt x="48374" y="18664"/>
                        <a:pt x="41777" y="12512"/>
                        <a:pt x="34448" y="12512"/>
                      </a:cubicBezTo>
                      <a:cubicBezTo>
                        <a:pt x="22826" y="12512"/>
                        <a:pt x="17695" y="23043"/>
                        <a:pt x="16857" y="34617"/>
                      </a:cubicBezTo>
                      <a:lnTo>
                        <a:pt x="49107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3" name="Freeform 12">
                  <a:extLst>
                    <a:ext uri="{FF2B5EF4-FFF2-40B4-BE49-F238E27FC236}">
                      <a16:creationId xmlns:a16="http://schemas.microsoft.com/office/drawing/2014/main" id="{ECB5195B-4300-A81D-830A-BC2F90D0A19E}"/>
                    </a:ext>
                  </a:extLst>
                </p:cNvPr>
                <p:cNvSpPr/>
                <p:nvPr/>
              </p:nvSpPr>
              <p:spPr>
                <a:xfrm>
                  <a:off x="10165008" y="6090270"/>
                  <a:ext cx="69524" cy="88837"/>
                </a:xfrm>
                <a:custGeom>
                  <a:avLst/>
                  <a:gdLst>
                    <a:gd name="connsiteX0" fmla="*/ 69420 w 69524"/>
                    <a:gd name="connsiteY0" fmla="*/ 85292 h 88837"/>
                    <a:gd name="connsiteX1" fmla="*/ 65755 w 69524"/>
                    <a:gd name="connsiteY1" fmla="*/ 88837 h 88837"/>
                    <a:gd name="connsiteX2" fmla="*/ 52353 w 69524"/>
                    <a:gd name="connsiteY2" fmla="*/ 88837 h 88837"/>
                    <a:gd name="connsiteX3" fmla="*/ 48688 w 69524"/>
                    <a:gd name="connsiteY3" fmla="*/ 84979 h 88837"/>
                    <a:gd name="connsiteX4" fmla="*/ 48688 w 69524"/>
                    <a:gd name="connsiteY4" fmla="*/ 28465 h 88837"/>
                    <a:gd name="connsiteX5" fmla="*/ 34239 w 69524"/>
                    <a:gd name="connsiteY5" fmla="*/ 11470 h 88837"/>
                    <a:gd name="connsiteX6" fmla="*/ 20837 w 69524"/>
                    <a:gd name="connsiteY6" fmla="*/ 25546 h 88837"/>
                    <a:gd name="connsiteX7" fmla="*/ 20837 w 69524"/>
                    <a:gd name="connsiteY7" fmla="*/ 84875 h 88837"/>
                    <a:gd name="connsiteX8" fmla="*/ 16858 w 69524"/>
                    <a:gd name="connsiteY8" fmla="*/ 88837 h 88837"/>
                    <a:gd name="connsiteX9" fmla="*/ 3560 w 69524"/>
                    <a:gd name="connsiteY9" fmla="*/ 88837 h 88837"/>
                    <a:gd name="connsiteX10" fmla="*/ 0 w 69524"/>
                    <a:gd name="connsiteY10" fmla="*/ 85292 h 88837"/>
                    <a:gd name="connsiteX11" fmla="*/ 0 w 69524"/>
                    <a:gd name="connsiteY11" fmla="*/ 19290 h 88837"/>
                    <a:gd name="connsiteX12" fmla="*/ 7853 w 69524"/>
                    <a:gd name="connsiteY12" fmla="*/ 5213 h 88837"/>
                    <a:gd name="connsiteX13" fmla="*/ 36228 w 69524"/>
                    <a:gd name="connsiteY13" fmla="*/ 0 h 88837"/>
                    <a:gd name="connsiteX14" fmla="*/ 61777 w 69524"/>
                    <a:gd name="connsiteY14" fmla="*/ 6569 h 88837"/>
                    <a:gd name="connsiteX15" fmla="*/ 69525 w 69524"/>
                    <a:gd name="connsiteY15" fmla="*/ 26484 h 88837"/>
                    <a:gd name="connsiteX16" fmla="*/ 69525 w 69524"/>
                    <a:gd name="connsiteY16" fmla="*/ 85292 h 88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9524" h="88837">
                      <a:moveTo>
                        <a:pt x="69420" y="85292"/>
                      </a:moveTo>
                      <a:cubicBezTo>
                        <a:pt x="69420" y="88316"/>
                        <a:pt x="68373" y="88837"/>
                        <a:pt x="65755" y="88837"/>
                      </a:cubicBezTo>
                      <a:lnTo>
                        <a:pt x="52353" y="88837"/>
                      </a:lnTo>
                      <a:cubicBezTo>
                        <a:pt x="49002" y="88837"/>
                        <a:pt x="48688" y="87482"/>
                        <a:pt x="48688" y="84979"/>
                      </a:cubicBezTo>
                      <a:lnTo>
                        <a:pt x="48688" y="28465"/>
                      </a:lnTo>
                      <a:cubicBezTo>
                        <a:pt x="48688" y="21792"/>
                        <a:pt x="48479" y="11470"/>
                        <a:pt x="34239" y="11470"/>
                      </a:cubicBezTo>
                      <a:cubicBezTo>
                        <a:pt x="20837" y="11470"/>
                        <a:pt x="20837" y="21688"/>
                        <a:pt x="20837" y="25546"/>
                      </a:cubicBezTo>
                      <a:lnTo>
                        <a:pt x="20837" y="84875"/>
                      </a:lnTo>
                      <a:cubicBezTo>
                        <a:pt x="20837" y="88211"/>
                        <a:pt x="19999" y="88837"/>
                        <a:pt x="16858" y="88837"/>
                      </a:cubicBezTo>
                      <a:lnTo>
                        <a:pt x="3560" y="88837"/>
                      </a:lnTo>
                      <a:cubicBezTo>
                        <a:pt x="838" y="88837"/>
                        <a:pt x="0" y="88211"/>
                        <a:pt x="0" y="85292"/>
                      </a:cubicBezTo>
                      <a:lnTo>
                        <a:pt x="0" y="19290"/>
                      </a:lnTo>
                      <a:cubicBezTo>
                        <a:pt x="0" y="12617"/>
                        <a:pt x="314" y="8759"/>
                        <a:pt x="7853" y="5213"/>
                      </a:cubicBezTo>
                      <a:cubicBezTo>
                        <a:pt x="16753" y="1251"/>
                        <a:pt x="26490" y="0"/>
                        <a:pt x="36228" y="0"/>
                      </a:cubicBezTo>
                      <a:cubicBezTo>
                        <a:pt x="52981" y="0"/>
                        <a:pt x="58845" y="4171"/>
                        <a:pt x="61777" y="6569"/>
                      </a:cubicBezTo>
                      <a:cubicBezTo>
                        <a:pt x="69315" y="12721"/>
                        <a:pt x="69525" y="20645"/>
                        <a:pt x="69525" y="26484"/>
                      </a:cubicBezTo>
                      <a:lnTo>
                        <a:pt x="69525" y="85292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4" name="Freeform 13">
                  <a:extLst>
                    <a:ext uri="{FF2B5EF4-FFF2-40B4-BE49-F238E27FC236}">
                      <a16:creationId xmlns:a16="http://schemas.microsoft.com/office/drawing/2014/main" id="{F128735B-4C74-911C-85B5-3D9371E97F04}"/>
                    </a:ext>
                  </a:extLst>
                </p:cNvPr>
                <p:cNvSpPr/>
                <p:nvPr/>
              </p:nvSpPr>
              <p:spPr>
                <a:xfrm>
                  <a:off x="10238616" y="6068165"/>
                  <a:ext cx="50363" cy="112923"/>
                </a:xfrm>
                <a:custGeom>
                  <a:avLst/>
                  <a:gdLst>
                    <a:gd name="connsiteX0" fmla="*/ 31516 w 50363"/>
                    <a:gd name="connsiteY0" fmla="*/ 33470 h 112923"/>
                    <a:gd name="connsiteX1" fmla="*/ 31516 w 50363"/>
                    <a:gd name="connsiteY1" fmla="*/ 85083 h 112923"/>
                    <a:gd name="connsiteX2" fmla="*/ 42929 w 50363"/>
                    <a:gd name="connsiteY2" fmla="*/ 101141 h 112923"/>
                    <a:gd name="connsiteX3" fmla="*/ 50364 w 50363"/>
                    <a:gd name="connsiteY3" fmla="*/ 105520 h 112923"/>
                    <a:gd name="connsiteX4" fmla="*/ 34239 w 50363"/>
                    <a:gd name="connsiteY4" fmla="*/ 112923 h 112923"/>
                    <a:gd name="connsiteX5" fmla="*/ 15915 w 50363"/>
                    <a:gd name="connsiteY5" fmla="*/ 105520 h 112923"/>
                    <a:gd name="connsiteX6" fmla="*/ 11099 w 50363"/>
                    <a:gd name="connsiteY6" fmla="*/ 88524 h 112923"/>
                    <a:gd name="connsiteX7" fmla="*/ 11099 w 50363"/>
                    <a:gd name="connsiteY7" fmla="*/ 33575 h 112923"/>
                    <a:gd name="connsiteX8" fmla="*/ 3037 w 50363"/>
                    <a:gd name="connsiteY8" fmla="*/ 33575 h 112923"/>
                    <a:gd name="connsiteX9" fmla="*/ 0 w 50363"/>
                    <a:gd name="connsiteY9" fmla="*/ 27006 h 112923"/>
                    <a:gd name="connsiteX10" fmla="*/ 2827 w 50363"/>
                    <a:gd name="connsiteY10" fmla="*/ 24295 h 112923"/>
                    <a:gd name="connsiteX11" fmla="*/ 11099 w 50363"/>
                    <a:gd name="connsiteY11" fmla="*/ 24295 h 112923"/>
                    <a:gd name="connsiteX12" fmla="*/ 11099 w 50363"/>
                    <a:gd name="connsiteY12" fmla="*/ 14910 h 112923"/>
                    <a:gd name="connsiteX13" fmla="*/ 14135 w 50363"/>
                    <a:gd name="connsiteY13" fmla="*/ 9071 h 112923"/>
                    <a:gd name="connsiteX14" fmla="*/ 26176 w 50363"/>
                    <a:gd name="connsiteY14" fmla="*/ 1355 h 112923"/>
                    <a:gd name="connsiteX15" fmla="*/ 29213 w 50363"/>
                    <a:gd name="connsiteY15" fmla="*/ 0 h 112923"/>
                    <a:gd name="connsiteX16" fmla="*/ 31516 w 50363"/>
                    <a:gd name="connsiteY16" fmla="*/ 4692 h 112923"/>
                    <a:gd name="connsiteX17" fmla="*/ 31516 w 50363"/>
                    <a:gd name="connsiteY17" fmla="*/ 24295 h 112923"/>
                    <a:gd name="connsiteX18" fmla="*/ 44291 w 50363"/>
                    <a:gd name="connsiteY18" fmla="*/ 24295 h 112923"/>
                    <a:gd name="connsiteX19" fmla="*/ 47432 w 50363"/>
                    <a:gd name="connsiteY19" fmla="*/ 26589 h 112923"/>
                    <a:gd name="connsiteX20" fmla="*/ 44605 w 50363"/>
                    <a:gd name="connsiteY20" fmla="*/ 33470 h 112923"/>
                    <a:gd name="connsiteX21" fmla="*/ 31516 w 50363"/>
                    <a:gd name="connsiteY21" fmla="*/ 33470 h 1129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50363" h="112923">
                      <a:moveTo>
                        <a:pt x="31516" y="33470"/>
                      </a:moveTo>
                      <a:lnTo>
                        <a:pt x="31516" y="85083"/>
                      </a:lnTo>
                      <a:cubicBezTo>
                        <a:pt x="31516" y="89984"/>
                        <a:pt x="31726" y="100619"/>
                        <a:pt x="42929" y="101141"/>
                      </a:cubicBezTo>
                      <a:cubicBezTo>
                        <a:pt x="47118" y="101141"/>
                        <a:pt x="50364" y="101141"/>
                        <a:pt x="50364" y="105520"/>
                      </a:cubicBezTo>
                      <a:cubicBezTo>
                        <a:pt x="50364" y="110212"/>
                        <a:pt x="40940" y="112923"/>
                        <a:pt x="34239" y="112923"/>
                      </a:cubicBezTo>
                      <a:cubicBezTo>
                        <a:pt x="25130" y="112923"/>
                        <a:pt x="19266" y="109587"/>
                        <a:pt x="15915" y="105520"/>
                      </a:cubicBezTo>
                      <a:cubicBezTo>
                        <a:pt x="11204" y="99785"/>
                        <a:pt x="11099" y="93842"/>
                        <a:pt x="11099" y="88524"/>
                      </a:cubicBezTo>
                      <a:lnTo>
                        <a:pt x="11099" y="33575"/>
                      </a:lnTo>
                      <a:lnTo>
                        <a:pt x="3037" y="33575"/>
                      </a:lnTo>
                      <a:cubicBezTo>
                        <a:pt x="0" y="33575"/>
                        <a:pt x="0" y="32949"/>
                        <a:pt x="0" y="27006"/>
                      </a:cubicBezTo>
                      <a:cubicBezTo>
                        <a:pt x="0" y="25024"/>
                        <a:pt x="629" y="24295"/>
                        <a:pt x="2827" y="24295"/>
                      </a:cubicBezTo>
                      <a:lnTo>
                        <a:pt x="11099" y="24295"/>
                      </a:lnTo>
                      <a:lnTo>
                        <a:pt x="11099" y="14910"/>
                      </a:lnTo>
                      <a:cubicBezTo>
                        <a:pt x="11099" y="11782"/>
                        <a:pt x="11622" y="10948"/>
                        <a:pt x="14135" y="9071"/>
                      </a:cubicBezTo>
                      <a:lnTo>
                        <a:pt x="26176" y="1355"/>
                      </a:lnTo>
                      <a:cubicBezTo>
                        <a:pt x="28061" y="209"/>
                        <a:pt x="28480" y="0"/>
                        <a:pt x="29213" y="0"/>
                      </a:cubicBezTo>
                      <a:cubicBezTo>
                        <a:pt x="31412" y="0"/>
                        <a:pt x="31516" y="2711"/>
                        <a:pt x="31516" y="4692"/>
                      </a:cubicBezTo>
                      <a:lnTo>
                        <a:pt x="31516" y="24295"/>
                      </a:lnTo>
                      <a:lnTo>
                        <a:pt x="44291" y="24295"/>
                      </a:lnTo>
                      <a:cubicBezTo>
                        <a:pt x="46175" y="24295"/>
                        <a:pt x="47432" y="24295"/>
                        <a:pt x="47432" y="26589"/>
                      </a:cubicBezTo>
                      <a:cubicBezTo>
                        <a:pt x="47432" y="32740"/>
                        <a:pt x="47432" y="33470"/>
                        <a:pt x="44605" y="33470"/>
                      </a:cubicBezTo>
                      <a:lnTo>
                        <a:pt x="31516" y="3347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5" name="Freeform 14">
                  <a:extLst>
                    <a:ext uri="{FF2B5EF4-FFF2-40B4-BE49-F238E27FC236}">
                      <a16:creationId xmlns:a16="http://schemas.microsoft.com/office/drawing/2014/main" id="{618EB30B-23CB-CF1D-9B07-B181237E95D5}"/>
                    </a:ext>
                  </a:extLst>
                </p:cNvPr>
                <p:cNvSpPr/>
                <p:nvPr/>
              </p:nvSpPr>
              <p:spPr>
                <a:xfrm>
                  <a:off x="10287932" y="6090375"/>
                  <a:ext cx="70780" cy="90922"/>
                </a:xfrm>
                <a:custGeom>
                  <a:avLst/>
                  <a:gdLst>
                    <a:gd name="connsiteX0" fmla="*/ 17486 w 70780"/>
                    <a:gd name="connsiteY0" fmla="*/ 44940 h 90922"/>
                    <a:gd name="connsiteX1" fmla="*/ 40626 w 70780"/>
                    <a:gd name="connsiteY1" fmla="*/ 72467 h 90922"/>
                    <a:gd name="connsiteX2" fmla="*/ 60624 w 70780"/>
                    <a:gd name="connsiteY2" fmla="*/ 61414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0 w 70780"/>
                    <a:gd name="connsiteY10" fmla="*/ 44940 h 90922"/>
                    <a:gd name="connsiteX11" fmla="*/ 48897 w 70780"/>
                    <a:gd name="connsiteY11" fmla="*/ 29404 h 90922"/>
                    <a:gd name="connsiteX12" fmla="*/ 34343 w 70780"/>
                    <a:gd name="connsiteY12" fmla="*/ 12512 h 90922"/>
                    <a:gd name="connsiteX13" fmla="*/ 16753 w 70780"/>
                    <a:gd name="connsiteY13" fmla="*/ 34617 h 90922"/>
                    <a:gd name="connsiteX14" fmla="*/ 49002 w 70780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486" y="44940"/>
                      </a:moveTo>
                      <a:cubicBezTo>
                        <a:pt x="20313" y="67983"/>
                        <a:pt x="32563" y="72467"/>
                        <a:pt x="40626" y="72467"/>
                      </a:cubicBezTo>
                      <a:cubicBezTo>
                        <a:pt x="49526" y="72467"/>
                        <a:pt x="56227" y="67149"/>
                        <a:pt x="60624" y="61414"/>
                      </a:cubicBezTo>
                      <a:cubicBezTo>
                        <a:pt x="63347" y="57556"/>
                        <a:pt x="64185" y="56618"/>
                        <a:pt x="66383" y="56618"/>
                      </a:cubicBezTo>
                      <a:cubicBezTo>
                        <a:pt x="68582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0" y="44940"/>
                      </a:lnTo>
                      <a:close/>
                      <a:moveTo>
                        <a:pt x="48897" y="29404"/>
                      </a:moveTo>
                      <a:cubicBezTo>
                        <a:pt x="48269" y="18664"/>
                        <a:pt x="41673" y="12512"/>
                        <a:pt x="34343" y="12512"/>
                      </a:cubicBezTo>
                      <a:cubicBezTo>
                        <a:pt x="22721" y="12512"/>
                        <a:pt x="17590" y="23043"/>
                        <a:pt x="16753" y="34617"/>
                      </a:cubicBezTo>
                      <a:lnTo>
                        <a:pt x="49002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6" name="Freeform 15">
                  <a:extLst>
                    <a:ext uri="{FF2B5EF4-FFF2-40B4-BE49-F238E27FC236}">
                      <a16:creationId xmlns:a16="http://schemas.microsoft.com/office/drawing/2014/main" id="{3BEF4EDB-A7C2-9A65-9172-886E8548F29D}"/>
                    </a:ext>
                  </a:extLst>
                </p:cNvPr>
                <p:cNvSpPr/>
                <p:nvPr/>
              </p:nvSpPr>
              <p:spPr>
                <a:xfrm>
                  <a:off x="10366671" y="6090375"/>
                  <a:ext cx="55598" cy="88732"/>
                </a:xfrm>
                <a:custGeom>
                  <a:avLst/>
                  <a:gdLst>
                    <a:gd name="connsiteX0" fmla="*/ 20941 w 55598"/>
                    <a:gd name="connsiteY0" fmla="*/ 85188 h 88732"/>
                    <a:gd name="connsiteX1" fmla="*/ 17381 w 55598"/>
                    <a:gd name="connsiteY1" fmla="*/ 88733 h 88732"/>
                    <a:gd name="connsiteX2" fmla="*/ 3665 w 55598"/>
                    <a:gd name="connsiteY2" fmla="*/ 88733 h 88732"/>
                    <a:gd name="connsiteX3" fmla="*/ 0 w 55598"/>
                    <a:gd name="connsiteY3" fmla="*/ 85188 h 88732"/>
                    <a:gd name="connsiteX4" fmla="*/ 0 w 55598"/>
                    <a:gd name="connsiteY4" fmla="*/ 15328 h 88732"/>
                    <a:gd name="connsiteX5" fmla="*/ 4816 w 55598"/>
                    <a:gd name="connsiteY5" fmla="*/ 5839 h 88732"/>
                    <a:gd name="connsiteX6" fmla="*/ 35495 w 55598"/>
                    <a:gd name="connsiteY6" fmla="*/ 0 h 88732"/>
                    <a:gd name="connsiteX7" fmla="*/ 55599 w 55598"/>
                    <a:gd name="connsiteY7" fmla="*/ 12512 h 88732"/>
                    <a:gd name="connsiteX8" fmla="*/ 46699 w 55598"/>
                    <a:gd name="connsiteY8" fmla="*/ 21584 h 88732"/>
                    <a:gd name="connsiteX9" fmla="*/ 38113 w 55598"/>
                    <a:gd name="connsiteY9" fmla="*/ 15223 h 88732"/>
                    <a:gd name="connsiteX10" fmla="*/ 29736 w 55598"/>
                    <a:gd name="connsiteY10" fmla="*/ 10531 h 88732"/>
                    <a:gd name="connsiteX11" fmla="*/ 20836 w 55598"/>
                    <a:gd name="connsiteY11" fmla="*/ 20541 h 88732"/>
                    <a:gd name="connsiteX12" fmla="*/ 20836 w 55598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598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816" y="5839"/>
                      </a:cubicBezTo>
                      <a:cubicBezTo>
                        <a:pt x="10471" y="2711"/>
                        <a:pt x="22616" y="0"/>
                        <a:pt x="35495" y="0"/>
                      </a:cubicBezTo>
                      <a:cubicBezTo>
                        <a:pt x="45861" y="0"/>
                        <a:pt x="55599" y="2711"/>
                        <a:pt x="55599" y="12512"/>
                      </a:cubicBezTo>
                      <a:cubicBezTo>
                        <a:pt x="55599" y="17517"/>
                        <a:pt x="52039" y="21584"/>
                        <a:pt x="46699" y="21584"/>
                      </a:cubicBezTo>
                      <a:cubicBezTo>
                        <a:pt x="42196" y="21584"/>
                        <a:pt x="40626" y="19081"/>
                        <a:pt x="38113" y="15223"/>
                      </a:cubicBezTo>
                      <a:cubicBezTo>
                        <a:pt x="36647" y="13242"/>
                        <a:pt x="34762" y="10531"/>
                        <a:pt x="29736" y="10531"/>
                      </a:cubicBezTo>
                      <a:cubicBezTo>
                        <a:pt x="21046" y="10531"/>
                        <a:pt x="20836" y="16370"/>
                        <a:pt x="20836" y="20541"/>
                      </a:cubicBezTo>
                      <a:lnTo>
                        <a:pt x="20836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7" name="Freeform 16">
                  <a:extLst>
                    <a:ext uri="{FF2B5EF4-FFF2-40B4-BE49-F238E27FC236}">
                      <a16:creationId xmlns:a16="http://schemas.microsoft.com/office/drawing/2014/main" id="{87F24E2E-8AA5-12B2-3BB7-D6FB84982CCA}"/>
                    </a:ext>
                  </a:extLst>
                </p:cNvPr>
                <p:cNvSpPr/>
                <p:nvPr/>
              </p:nvSpPr>
              <p:spPr>
                <a:xfrm>
                  <a:off x="10424573" y="6090375"/>
                  <a:ext cx="72979" cy="128042"/>
                </a:xfrm>
                <a:custGeom>
                  <a:avLst/>
                  <a:gdLst>
                    <a:gd name="connsiteX0" fmla="*/ 105 w 72979"/>
                    <a:gd name="connsiteY0" fmla="*/ 21688 h 128042"/>
                    <a:gd name="connsiteX1" fmla="*/ 2094 w 72979"/>
                    <a:gd name="connsiteY1" fmla="*/ 10010 h 128042"/>
                    <a:gd name="connsiteX2" fmla="*/ 33925 w 72979"/>
                    <a:gd name="connsiteY2" fmla="*/ 0 h 128042"/>
                    <a:gd name="connsiteX3" fmla="*/ 61776 w 72979"/>
                    <a:gd name="connsiteY3" fmla="*/ 9906 h 128042"/>
                    <a:gd name="connsiteX4" fmla="*/ 72980 w 72979"/>
                    <a:gd name="connsiteY4" fmla="*/ 41812 h 128042"/>
                    <a:gd name="connsiteX5" fmla="*/ 35914 w 72979"/>
                    <a:gd name="connsiteY5" fmla="*/ 90818 h 128042"/>
                    <a:gd name="connsiteX6" fmla="*/ 20627 w 72979"/>
                    <a:gd name="connsiteY6" fmla="*/ 86439 h 128042"/>
                    <a:gd name="connsiteX7" fmla="*/ 20627 w 72979"/>
                    <a:gd name="connsiteY7" fmla="*/ 124497 h 128042"/>
                    <a:gd name="connsiteX8" fmla="*/ 17276 w 72979"/>
                    <a:gd name="connsiteY8" fmla="*/ 128042 h 128042"/>
                    <a:gd name="connsiteX9" fmla="*/ 4188 w 72979"/>
                    <a:gd name="connsiteY9" fmla="*/ 128042 h 128042"/>
                    <a:gd name="connsiteX10" fmla="*/ 0 w 72979"/>
                    <a:gd name="connsiteY10" fmla="*/ 124497 h 128042"/>
                    <a:gd name="connsiteX11" fmla="*/ 0 w 72979"/>
                    <a:gd name="connsiteY11" fmla="*/ 21688 h 128042"/>
                    <a:gd name="connsiteX12" fmla="*/ 20732 w 72979"/>
                    <a:gd name="connsiteY12" fmla="*/ 73510 h 128042"/>
                    <a:gd name="connsiteX13" fmla="*/ 32668 w 72979"/>
                    <a:gd name="connsiteY13" fmla="*/ 77368 h 128042"/>
                    <a:gd name="connsiteX14" fmla="*/ 51829 w 72979"/>
                    <a:gd name="connsiteY14" fmla="*/ 44940 h 128042"/>
                    <a:gd name="connsiteX15" fmla="*/ 31202 w 72979"/>
                    <a:gd name="connsiteY15" fmla="*/ 12199 h 128042"/>
                    <a:gd name="connsiteX16" fmla="*/ 20836 w 72979"/>
                    <a:gd name="connsiteY16" fmla="*/ 23878 h 128042"/>
                    <a:gd name="connsiteX17" fmla="*/ 20836 w 72979"/>
                    <a:gd name="connsiteY17" fmla="*/ 73510 h 1280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72979" h="128042">
                      <a:moveTo>
                        <a:pt x="105" y="21688"/>
                      </a:moveTo>
                      <a:cubicBezTo>
                        <a:pt x="105" y="15119"/>
                        <a:pt x="105" y="12617"/>
                        <a:pt x="2094" y="10010"/>
                      </a:cubicBezTo>
                      <a:cubicBezTo>
                        <a:pt x="5445" y="5213"/>
                        <a:pt x="19056" y="0"/>
                        <a:pt x="33925" y="0"/>
                      </a:cubicBezTo>
                      <a:cubicBezTo>
                        <a:pt x="38636" y="0"/>
                        <a:pt x="52248" y="313"/>
                        <a:pt x="61776" y="9906"/>
                      </a:cubicBezTo>
                      <a:cubicBezTo>
                        <a:pt x="68478" y="16474"/>
                        <a:pt x="72980" y="27944"/>
                        <a:pt x="72980" y="41812"/>
                      </a:cubicBezTo>
                      <a:cubicBezTo>
                        <a:pt x="72980" y="64751"/>
                        <a:pt x="61044" y="90818"/>
                        <a:pt x="35914" y="90818"/>
                      </a:cubicBezTo>
                      <a:cubicBezTo>
                        <a:pt x="30050" y="90818"/>
                        <a:pt x="25548" y="89671"/>
                        <a:pt x="20627" y="86439"/>
                      </a:cubicBezTo>
                      <a:lnTo>
                        <a:pt x="20627" y="124497"/>
                      </a:lnTo>
                      <a:cubicBezTo>
                        <a:pt x="20627" y="127208"/>
                        <a:pt x="19790" y="128042"/>
                        <a:pt x="17276" y="128042"/>
                      </a:cubicBezTo>
                      <a:lnTo>
                        <a:pt x="4188" y="128042"/>
                      </a:lnTo>
                      <a:cubicBezTo>
                        <a:pt x="1466" y="128042"/>
                        <a:pt x="0" y="127729"/>
                        <a:pt x="0" y="124497"/>
                      </a:cubicBezTo>
                      <a:lnTo>
                        <a:pt x="0" y="21688"/>
                      </a:lnTo>
                      <a:close/>
                      <a:moveTo>
                        <a:pt x="20732" y="73510"/>
                      </a:moveTo>
                      <a:cubicBezTo>
                        <a:pt x="26281" y="76846"/>
                        <a:pt x="30679" y="77368"/>
                        <a:pt x="32668" y="77368"/>
                      </a:cubicBezTo>
                      <a:cubicBezTo>
                        <a:pt x="45128" y="77368"/>
                        <a:pt x="51829" y="62978"/>
                        <a:pt x="51829" y="44940"/>
                      </a:cubicBezTo>
                      <a:cubicBezTo>
                        <a:pt x="51829" y="21688"/>
                        <a:pt x="41777" y="12199"/>
                        <a:pt x="31202" y="12199"/>
                      </a:cubicBezTo>
                      <a:cubicBezTo>
                        <a:pt x="20627" y="12199"/>
                        <a:pt x="20836" y="19185"/>
                        <a:pt x="20836" y="23878"/>
                      </a:cubicBezTo>
                      <a:lnTo>
                        <a:pt x="20836" y="7351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8" name="Freeform 17">
                  <a:extLst>
                    <a:ext uri="{FF2B5EF4-FFF2-40B4-BE49-F238E27FC236}">
                      <a16:creationId xmlns:a16="http://schemas.microsoft.com/office/drawing/2014/main" id="{5398C9AF-160B-86AA-0377-0F47E4058FA0}"/>
                    </a:ext>
                  </a:extLst>
                </p:cNvPr>
                <p:cNvSpPr/>
                <p:nvPr/>
              </p:nvSpPr>
              <p:spPr>
                <a:xfrm>
                  <a:off x="10506976" y="6090375"/>
                  <a:ext cx="55598" cy="88732"/>
                </a:xfrm>
                <a:custGeom>
                  <a:avLst/>
                  <a:gdLst>
                    <a:gd name="connsiteX0" fmla="*/ 20941 w 55598"/>
                    <a:gd name="connsiteY0" fmla="*/ 85188 h 88732"/>
                    <a:gd name="connsiteX1" fmla="*/ 17381 w 55598"/>
                    <a:gd name="connsiteY1" fmla="*/ 88733 h 88732"/>
                    <a:gd name="connsiteX2" fmla="*/ 3665 w 55598"/>
                    <a:gd name="connsiteY2" fmla="*/ 88733 h 88732"/>
                    <a:gd name="connsiteX3" fmla="*/ 0 w 55598"/>
                    <a:gd name="connsiteY3" fmla="*/ 85188 h 88732"/>
                    <a:gd name="connsiteX4" fmla="*/ 0 w 55598"/>
                    <a:gd name="connsiteY4" fmla="*/ 15328 h 88732"/>
                    <a:gd name="connsiteX5" fmla="*/ 4817 w 55598"/>
                    <a:gd name="connsiteY5" fmla="*/ 5839 h 88732"/>
                    <a:gd name="connsiteX6" fmla="*/ 35495 w 55598"/>
                    <a:gd name="connsiteY6" fmla="*/ 0 h 88732"/>
                    <a:gd name="connsiteX7" fmla="*/ 55599 w 55598"/>
                    <a:gd name="connsiteY7" fmla="*/ 12512 h 88732"/>
                    <a:gd name="connsiteX8" fmla="*/ 46699 w 55598"/>
                    <a:gd name="connsiteY8" fmla="*/ 21584 h 88732"/>
                    <a:gd name="connsiteX9" fmla="*/ 38113 w 55598"/>
                    <a:gd name="connsiteY9" fmla="*/ 15223 h 88732"/>
                    <a:gd name="connsiteX10" fmla="*/ 29736 w 55598"/>
                    <a:gd name="connsiteY10" fmla="*/ 10531 h 88732"/>
                    <a:gd name="connsiteX11" fmla="*/ 20837 w 55598"/>
                    <a:gd name="connsiteY11" fmla="*/ 20541 h 88732"/>
                    <a:gd name="connsiteX12" fmla="*/ 20837 w 55598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598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817" y="5839"/>
                      </a:cubicBezTo>
                      <a:cubicBezTo>
                        <a:pt x="10575" y="2711"/>
                        <a:pt x="22616" y="0"/>
                        <a:pt x="35495" y="0"/>
                      </a:cubicBezTo>
                      <a:cubicBezTo>
                        <a:pt x="45861" y="0"/>
                        <a:pt x="55599" y="2711"/>
                        <a:pt x="55599" y="12512"/>
                      </a:cubicBezTo>
                      <a:cubicBezTo>
                        <a:pt x="55599" y="17517"/>
                        <a:pt x="52039" y="21584"/>
                        <a:pt x="46699" y="21584"/>
                      </a:cubicBezTo>
                      <a:cubicBezTo>
                        <a:pt x="42196" y="21584"/>
                        <a:pt x="40626" y="19081"/>
                        <a:pt x="38113" y="15223"/>
                      </a:cubicBezTo>
                      <a:cubicBezTo>
                        <a:pt x="36647" y="13242"/>
                        <a:pt x="34762" y="10531"/>
                        <a:pt x="29736" y="10531"/>
                      </a:cubicBezTo>
                      <a:cubicBezTo>
                        <a:pt x="21046" y="10531"/>
                        <a:pt x="20837" y="16370"/>
                        <a:pt x="20837" y="20541"/>
                      </a:cubicBezTo>
                      <a:lnTo>
                        <a:pt x="20837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9" name="Freeform 18">
                  <a:extLst>
                    <a:ext uri="{FF2B5EF4-FFF2-40B4-BE49-F238E27FC236}">
                      <a16:creationId xmlns:a16="http://schemas.microsoft.com/office/drawing/2014/main" id="{9C9BE05E-E13C-090A-553D-420BF0BCBBC0}"/>
                    </a:ext>
                  </a:extLst>
                </p:cNvPr>
                <p:cNvSpPr/>
                <p:nvPr/>
              </p:nvSpPr>
              <p:spPr>
                <a:xfrm>
                  <a:off x="10563936" y="6059928"/>
                  <a:ext cx="22309" cy="119075"/>
                </a:xfrm>
                <a:custGeom>
                  <a:avLst/>
                  <a:gdLst>
                    <a:gd name="connsiteX0" fmla="*/ 11413 w 22309"/>
                    <a:gd name="connsiteY0" fmla="*/ 20541 h 119075"/>
                    <a:gd name="connsiteX1" fmla="*/ 0 w 22309"/>
                    <a:gd name="connsiteY1" fmla="*/ 10531 h 119075"/>
                    <a:gd name="connsiteX2" fmla="*/ 11413 w 22309"/>
                    <a:gd name="connsiteY2" fmla="*/ 0 h 119075"/>
                    <a:gd name="connsiteX3" fmla="*/ 22302 w 22309"/>
                    <a:gd name="connsiteY3" fmla="*/ 10010 h 119075"/>
                    <a:gd name="connsiteX4" fmla="*/ 11413 w 22309"/>
                    <a:gd name="connsiteY4" fmla="*/ 20541 h 119075"/>
                    <a:gd name="connsiteX5" fmla="*/ 21988 w 22309"/>
                    <a:gd name="connsiteY5" fmla="*/ 115426 h 119075"/>
                    <a:gd name="connsiteX6" fmla="*/ 18323 w 22309"/>
                    <a:gd name="connsiteY6" fmla="*/ 119075 h 119075"/>
                    <a:gd name="connsiteX7" fmla="*/ 3770 w 22309"/>
                    <a:gd name="connsiteY7" fmla="*/ 119075 h 119075"/>
                    <a:gd name="connsiteX8" fmla="*/ 942 w 22309"/>
                    <a:gd name="connsiteY8" fmla="*/ 115530 h 119075"/>
                    <a:gd name="connsiteX9" fmla="*/ 942 w 22309"/>
                    <a:gd name="connsiteY9" fmla="*/ 35973 h 119075"/>
                    <a:gd name="connsiteX10" fmla="*/ 4084 w 22309"/>
                    <a:gd name="connsiteY10" fmla="*/ 32428 h 119075"/>
                    <a:gd name="connsiteX11" fmla="*/ 18323 w 22309"/>
                    <a:gd name="connsiteY11" fmla="*/ 32428 h 119075"/>
                    <a:gd name="connsiteX12" fmla="*/ 21988 w 22309"/>
                    <a:gd name="connsiteY12" fmla="*/ 36077 h 119075"/>
                    <a:gd name="connsiteX13" fmla="*/ 21988 w 22309"/>
                    <a:gd name="connsiteY13" fmla="*/ 115321 h 119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2309" h="119075">
                      <a:moveTo>
                        <a:pt x="11413" y="20541"/>
                      </a:moveTo>
                      <a:cubicBezTo>
                        <a:pt x="4398" y="20541"/>
                        <a:pt x="0" y="16370"/>
                        <a:pt x="0" y="10531"/>
                      </a:cubicBezTo>
                      <a:cubicBezTo>
                        <a:pt x="0" y="4692"/>
                        <a:pt x="3979" y="0"/>
                        <a:pt x="11413" y="0"/>
                      </a:cubicBezTo>
                      <a:cubicBezTo>
                        <a:pt x="18847" y="0"/>
                        <a:pt x="22198" y="4692"/>
                        <a:pt x="22302" y="10010"/>
                      </a:cubicBezTo>
                      <a:cubicBezTo>
                        <a:pt x="22512" y="16162"/>
                        <a:pt x="17905" y="20541"/>
                        <a:pt x="11413" y="20541"/>
                      </a:cubicBezTo>
                      <a:moveTo>
                        <a:pt x="21988" y="115426"/>
                      </a:moveTo>
                      <a:cubicBezTo>
                        <a:pt x="21988" y="118137"/>
                        <a:pt x="21674" y="119075"/>
                        <a:pt x="18323" y="119075"/>
                      </a:cubicBezTo>
                      <a:lnTo>
                        <a:pt x="3770" y="119075"/>
                      </a:lnTo>
                      <a:cubicBezTo>
                        <a:pt x="1047" y="119075"/>
                        <a:pt x="942" y="118241"/>
                        <a:pt x="942" y="115530"/>
                      </a:cubicBezTo>
                      <a:lnTo>
                        <a:pt x="942" y="35973"/>
                      </a:lnTo>
                      <a:cubicBezTo>
                        <a:pt x="942" y="33679"/>
                        <a:pt x="1256" y="32428"/>
                        <a:pt x="4084" y="32428"/>
                      </a:cubicBezTo>
                      <a:lnTo>
                        <a:pt x="18323" y="32428"/>
                      </a:lnTo>
                      <a:cubicBezTo>
                        <a:pt x="21465" y="32428"/>
                        <a:pt x="21883" y="33262"/>
                        <a:pt x="21988" y="36077"/>
                      </a:cubicBezTo>
                      <a:lnTo>
                        <a:pt x="21988" y="115321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0" name="Freeform 19">
                  <a:extLst>
                    <a:ext uri="{FF2B5EF4-FFF2-40B4-BE49-F238E27FC236}">
                      <a16:creationId xmlns:a16="http://schemas.microsoft.com/office/drawing/2014/main" id="{C9D3837E-D8A8-8878-E6BF-4F74AA4CF8B0}"/>
                    </a:ext>
                  </a:extLst>
                </p:cNvPr>
                <p:cNvSpPr/>
                <p:nvPr/>
              </p:nvSpPr>
              <p:spPr>
                <a:xfrm>
                  <a:off x="10595243" y="6090375"/>
                  <a:ext cx="61357" cy="90922"/>
                </a:xfrm>
                <a:custGeom>
                  <a:avLst/>
                  <a:gdLst>
                    <a:gd name="connsiteX0" fmla="*/ 41568 w 61357"/>
                    <a:gd name="connsiteY0" fmla="*/ 38892 h 90922"/>
                    <a:gd name="connsiteX1" fmla="*/ 61357 w 61357"/>
                    <a:gd name="connsiteY1" fmla="*/ 64647 h 90922"/>
                    <a:gd name="connsiteX2" fmla="*/ 31202 w 61357"/>
                    <a:gd name="connsiteY2" fmla="*/ 90922 h 90922"/>
                    <a:gd name="connsiteX3" fmla="*/ 0 w 61357"/>
                    <a:gd name="connsiteY3" fmla="*/ 70694 h 90922"/>
                    <a:gd name="connsiteX4" fmla="*/ 8586 w 61357"/>
                    <a:gd name="connsiteY4" fmla="*/ 61623 h 90922"/>
                    <a:gd name="connsiteX5" fmla="*/ 18009 w 61357"/>
                    <a:gd name="connsiteY5" fmla="*/ 68192 h 90922"/>
                    <a:gd name="connsiteX6" fmla="*/ 31726 w 61357"/>
                    <a:gd name="connsiteY6" fmla="*/ 78202 h 90922"/>
                    <a:gd name="connsiteX7" fmla="*/ 42301 w 61357"/>
                    <a:gd name="connsiteY7" fmla="*/ 67879 h 90922"/>
                    <a:gd name="connsiteX8" fmla="*/ 36961 w 61357"/>
                    <a:gd name="connsiteY8" fmla="*/ 57556 h 90922"/>
                    <a:gd name="connsiteX9" fmla="*/ 20208 w 61357"/>
                    <a:gd name="connsiteY9" fmla="*/ 49006 h 90922"/>
                    <a:gd name="connsiteX10" fmla="*/ 1780 w 61357"/>
                    <a:gd name="connsiteY10" fmla="*/ 24607 h 90922"/>
                    <a:gd name="connsiteX11" fmla="*/ 30993 w 61357"/>
                    <a:gd name="connsiteY11" fmla="*/ 0 h 90922"/>
                    <a:gd name="connsiteX12" fmla="*/ 58844 w 61357"/>
                    <a:gd name="connsiteY12" fmla="*/ 17934 h 90922"/>
                    <a:gd name="connsiteX13" fmla="*/ 50782 w 61357"/>
                    <a:gd name="connsiteY13" fmla="*/ 26171 h 90922"/>
                    <a:gd name="connsiteX14" fmla="*/ 41568 w 61357"/>
                    <a:gd name="connsiteY14" fmla="*/ 19290 h 90922"/>
                    <a:gd name="connsiteX15" fmla="*/ 30155 w 61357"/>
                    <a:gd name="connsiteY15" fmla="*/ 11053 h 90922"/>
                    <a:gd name="connsiteX16" fmla="*/ 20103 w 61357"/>
                    <a:gd name="connsiteY16" fmla="*/ 21062 h 90922"/>
                    <a:gd name="connsiteX17" fmla="*/ 33401 w 61357"/>
                    <a:gd name="connsiteY17" fmla="*/ 35139 h 90922"/>
                    <a:gd name="connsiteX18" fmla="*/ 41777 w 61357"/>
                    <a:gd name="connsiteY18" fmla="*/ 38997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61357" h="90922">
                      <a:moveTo>
                        <a:pt x="41568" y="38892"/>
                      </a:moveTo>
                      <a:cubicBezTo>
                        <a:pt x="49316" y="42542"/>
                        <a:pt x="61357" y="48589"/>
                        <a:pt x="61357" y="64647"/>
                      </a:cubicBezTo>
                      <a:cubicBezTo>
                        <a:pt x="61357" y="74031"/>
                        <a:pt x="56122" y="90922"/>
                        <a:pt x="31202" y="90922"/>
                      </a:cubicBezTo>
                      <a:cubicBezTo>
                        <a:pt x="8062" y="90922"/>
                        <a:pt x="0" y="77368"/>
                        <a:pt x="0" y="70694"/>
                      </a:cubicBezTo>
                      <a:cubicBezTo>
                        <a:pt x="0" y="65689"/>
                        <a:pt x="3664" y="61623"/>
                        <a:pt x="8586" y="61623"/>
                      </a:cubicBezTo>
                      <a:cubicBezTo>
                        <a:pt x="13507" y="61623"/>
                        <a:pt x="15601" y="64959"/>
                        <a:pt x="18009" y="68192"/>
                      </a:cubicBezTo>
                      <a:cubicBezTo>
                        <a:pt x="21988" y="73927"/>
                        <a:pt x="25024" y="78202"/>
                        <a:pt x="31726" y="78202"/>
                      </a:cubicBezTo>
                      <a:cubicBezTo>
                        <a:pt x="37799" y="78202"/>
                        <a:pt x="42301" y="74031"/>
                        <a:pt x="42301" y="67879"/>
                      </a:cubicBezTo>
                      <a:cubicBezTo>
                        <a:pt x="42301" y="62144"/>
                        <a:pt x="38636" y="59016"/>
                        <a:pt x="36961" y="57556"/>
                      </a:cubicBezTo>
                      <a:cubicBezTo>
                        <a:pt x="34658" y="55888"/>
                        <a:pt x="24396" y="50987"/>
                        <a:pt x="20208" y="49006"/>
                      </a:cubicBezTo>
                      <a:cubicBezTo>
                        <a:pt x="15182" y="46712"/>
                        <a:pt x="1780" y="40144"/>
                        <a:pt x="1780" y="24607"/>
                      </a:cubicBezTo>
                      <a:cubicBezTo>
                        <a:pt x="1780" y="12721"/>
                        <a:pt x="9633" y="0"/>
                        <a:pt x="30993" y="0"/>
                      </a:cubicBezTo>
                      <a:cubicBezTo>
                        <a:pt x="52353" y="0"/>
                        <a:pt x="58844" y="11157"/>
                        <a:pt x="58844" y="17934"/>
                      </a:cubicBezTo>
                      <a:cubicBezTo>
                        <a:pt x="58844" y="22626"/>
                        <a:pt x="55494" y="26171"/>
                        <a:pt x="50782" y="26171"/>
                      </a:cubicBezTo>
                      <a:cubicBezTo>
                        <a:pt x="45547" y="26171"/>
                        <a:pt x="43348" y="22522"/>
                        <a:pt x="41568" y="19290"/>
                      </a:cubicBezTo>
                      <a:cubicBezTo>
                        <a:pt x="39893" y="16162"/>
                        <a:pt x="37066" y="11053"/>
                        <a:pt x="30155" y="11053"/>
                      </a:cubicBezTo>
                      <a:cubicBezTo>
                        <a:pt x="23244" y="11053"/>
                        <a:pt x="20103" y="16787"/>
                        <a:pt x="20103" y="21062"/>
                      </a:cubicBezTo>
                      <a:cubicBezTo>
                        <a:pt x="20103" y="29404"/>
                        <a:pt x="27537" y="32636"/>
                        <a:pt x="33401" y="35139"/>
                      </a:cubicBezTo>
                      <a:lnTo>
                        <a:pt x="41777" y="38997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1" name="Freeform 20">
                  <a:extLst>
                    <a:ext uri="{FF2B5EF4-FFF2-40B4-BE49-F238E27FC236}">
                      <a16:creationId xmlns:a16="http://schemas.microsoft.com/office/drawing/2014/main" id="{76CC5378-D57E-BCC3-4F84-6AEDB3BE5A0B}"/>
                    </a:ext>
                  </a:extLst>
                </p:cNvPr>
                <p:cNvSpPr/>
                <p:nvPr/>
              </p:nvSpPr>
              <p:spPr>
                <a:xfrm>
                  <a:off x="10662987" y="6090375"/>
                  <a:ext cx="70781" cy="90922"/>
                </a:xfrm>
                <a:custGeom>
                  <a:avLst/>
                  <a:gdLst>
                    <a:gd name="connsiteX0" fmla="*/ 17591 w 70781"/>
                    <a:gd name="connsiteY0" fmla="*/ 44940 h 90922"/>
                    <a:gd name="connsiteX1" fmla="*/ 40731 w 70781"/>
                    <a:gd name="connsiteY1" fmla="*/ 72467 h 90922"/>
                    <a:gd name="connsiteX2" fmla="*/ 60729 w 70781"/>
                    <a:gd name="connsiteY2" fmla="*/ 61414 h 90922"/>
                    <a:gd name="connsiteX3" fmla="*/ 66384 w 70781"/>
                    <a:gd name="connsiteY3" fmla="*/ 56618 h 90922"/>
                    <a:gd name="connsiteX4" fmla="*/ 70781 w 70781"/>
                    <a:gd name="connsiteY4" fmla="*/ 61831 h 90922"/>
                    <a:gd name="connsiteX5" fmla="*/ 37590 w 70781"/>
                    <a:gd name="connsiteY5" fmla="*/ 90922 h 90922"/>
                    <a:gd name="connsiteX6" fmla="*/ 0 w 70781"/>
                    <a:gd name="connsiteY6" fmla="*/ 45253 h 90922"/>
                    <a:gd name="connsiteX7" fmla="*/ 37590 w 70781"/>
                    <a:gd name="connsiteY7" fmla="*/ 0 h 90922"/>
                    <a:gd name="connsiteX8" fmla="*/ 69944 w 70781"/>
                    <a:gd name="connsiteY8" fmla="*/ 31385 h 90922"/>
                    <a:gd name="connsiteX9" fmla="*/ 64080 w 70781"/>
                    <a:gd name="connsiteY9" fmla="*/ 38058 h 90922"/>
                    <a:gd name="connsiteX10" fmla="*/ 17591 w 70781"/>
                    <a:gd name="connsiteY10" fmla="*/ 44940 h 90922"/>
                    <a:gd name="connsiteX11" fmla="*/ 49002 w 70781"/>
                    <a:gd name="connsiteY11" fmla="*/ 29404 h 90922"/>
                    <a:gd name="connsiteX12" fmla="*/ 34448 w 70781"/>
                    <a:gd name="connsiteY12" fmla="*/ 12512 h 90922"/>
                    <a:gd name="connsiteX13" fmla="*/ 16858 w 70781"/>
                    <a:gd name="connsiteY13" fmla="*/ 34617 h 90922"/>
                    <a:gd name="connsiteX14" fmla="*/ 49107 w 70781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1" h="90922">
                      <a:moveTo>
                        <a:pt x="17591" y="44940"/>
                      </a:moveTo>
                      <a:cubicBezTo>
                        <a:pt x="20418" y="67983"/>
                        <a:pt x="32668" y="72467"/>
                        <a:pt x="40731" y="72467"/>
                      </a:cubicBezTo>
                      <a:cubicBezTo>
                        <a:pt x="49631" y="72467"/>
                        <a:pt x="56332" y="67149"/>
                        <a:pt x="60729" y="61414"/>
                      </a:cubicBezTo>
                      <a:cubicBezTo>
                        <a:pt x="63452" y="57556"/>
                        <a:pt x="64289" y="56618"/>
                        <a:pt x="66384" y="56618"/>
                      </a:cubicBezTo>
                      <a:cubicBezTo>
                        <a:pt x="68478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90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90" y="0"/>
                      </a:cubicBezTo>
                      <a:cubicBezTo>
                        <a:pt x="63766" y="0"/>
                        <a:pt x="69944" y="23356"/>
                        <a:pt x="69944" y="31385"/>
                      </a:cubicBezTo>
                      <a:cubicBezTo>
                        <a:pt x="69944" y="37224"/>
                        <a:pt x="66070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9002" y="29404"/>
                      </a:moveTo>
                      <a:cubicBezTo>
                        <a:pt x="48374" y="18664"/>
                        <a:pt x="41778" y="12512"/>
                        <a:pt x="34448" y="12512"/>
                      </a:cubicBezTo>
                      <a:cubicBezTo>
                        <a:pt x="22826" y="12512"/>
                        <a:pt x="17695" y="23043"/>
                        <a:pt x="16858" y="34617"/>
                      </a:cubicBezTo>
                      <a:lnTo>
                        <a:pt x="49107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2" name="Freeform 21">
                  <a:extLst>
                    <a:ext uri="{FF2B5EF4-FFF2-40B4-BE49-F238E27FC236}">
                      <a16:creationId xmlns:a16="http://schemas.microsoft.com/office/drawing/2014/main" id="{140402CC-9A2A-9106-881C-779D7985858E}"/>
                    </a:ext>
                  </a:extLst>
                </p:cNvPr>
                <p:cNvSpPr/>
                <p:nvPr/>
              </p:nvSpPr>
              <p:spPr>
                <a:xfrm>
                  <a:off x="10086060" y="6242816"/>
                  <a:ext cx="70780" cy="90922"/>
                </a:xfrm>
                <a:custGeom>
                  <a:avLst/>
                  <a:gdLst>
                    <a:gd name="connsiteX0" fmla="*/ 17590 w 70780"/>
                    <a:gd name="connsiteY0" fmla="*/ 45044 h 90922"/>
                    <a:gd name="connsiteX1" fmla="*/ 40730 w 70780"/>
                    <a:gd name="connsiteY1" fmla="*/ 72571 h 90922"/>
                    <a:gd name="connsiteX2" fmla="*/ 60729 w 70780"/>
                    <a:gd name="connsiteY2" fmla="*/ 61519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0 w 70780"/>
                    <a:gd name="connsiteY10" fmla="*/ 44940 h 90922"/>
                    <a:gd name="connsiteX11" fmla="*/ 49002 w 70780"/>
                    <a:gd name="connsiteY11" fmla="*/ 29508 h 90922"/>
                    <a:gd name="connsiteX12" fmla="*/ 34448 w 70780"/>
                    <a:gd name="connsiteY12" fmla="*/ 12617 h 90922"/>
                    <a:gd name="connsiteX13" fmla="*/ 16857 w 70780"/>
                    <a:gd name="connsiteY13" fmla="*/ 34722 h 90922"/>
                    <a:gd name="connsiteX14" fmla="*/ 49107 w 70780"/>
                    <a:gd name="connsiteY14" fmla="*/ 295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0" y="45044"/>
                      </a:moveTo>
                      <a:cubicBezTo>
                        <a:pt x="20417" y="68088"/>
                        <a:pt x="32668" y="72571"/>
                        <a:pt x="40730" y="72571"/>
                      </a:cubicBezTo>
                      <a:cubicBezTo>
                        <a:pt x="49630" y="72571"/>
                        <a:pt x="56332" y="67253"/>
                        <a:pt x="60729" y="61519"/>
                      </a:cubicBezTo>
                      <a:cubicBezTo>
                        <a:pt x="63452" y="57661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0" y="44940"/>
                      </a:lnTo>
                      <a:close/>
                      <a:moveTo>
                        <a:pt x="49002" y="29508"/>
                      </a:moveTo>
                      <a:cubicBezTo>
                        <a:pt x="48374" y="18768"/>
                        <a:pt x="41777" y="12617"/>
                        <a:pt x="34448" y="12617"/>
                      </a:cubicBezTo>
                      <a:cubicBezTo>
                        <a:pt x="22826" y="12617"/>
                        <a:pt x="17695" y="23148"/>
                        <a:pt x="16857" y="34722"/>
                      </a:cubicBezTo>
                      <a:lnTo>
                        <a:pt x="49107" y="2950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3" name="Freeform 22">
                  <a:extLst>
                    <a:ext uri="{FF2B5EF4-FFF2-40B4-BE49-F238E27FC236}">
                      <a16:creationId xmlns:a16="http://schemas.microsoft.com/office/drawing/2014/main" id="{4D2842E3-3537-88A5-5DF0-1CE20195F276}"/>
                    </a:ext>
                  </a:extLst>
                </p:cNvPr>
                <p:cNvSpPr/>
                <p:nvPr/>
              </p:nvSpPr>
              <p:spPr>
                <a:xfrm>
                  <a:off x="10164694" y="6245214"/>
                  <a:ext cx="70048" cy="88732"/>
                </a:xfrm>
                <a:custGeom>
                  <a:avLst/>
                  <a:gdLst>
                    <a:gd name="connsiteX0" fmla="*/ 70048 w 70048"/>
                    <a:gd name="connsiteY0" fmla="*/ 65794 h 88732"/>
                    <a:gd name="connsiteX1" fmla="*/ 63452 w 70048"/>
                    <a:gd name="connsiteY1" fmla="*/ 82164 h 88732"/>
                    <a:gd name="connsiteX2" fmla="*/ 34448 w 70048"/>
                    <a:gd name="connsiteY2" fmla="*/ 88733 h 88732"/>
                    <a:gd name="connsiteX3" fmla="*/ 0 w 70048"/>
                    <a:gd name="connsiteY3" fmla="*/ 61519 h 88732"/>
                    <a:gd name="connsiteX4" fmla="*/ 0 w 70048"/>
                    <a:gd name="connsiteY4" fmla="*/ 3232 h 88732"/>
                    <a:gd name="connsiteX5" fmla="*/ 3560 w 70048"/>
                    <a:gd name="connsiteY5" fmla="*/ 104 h 88732"/>
                    <a:gd name="connsiteX6" fmla="*/ 17277 w 70048"/>
                    <a:gd name="connsiteY6" fmla="*/ 104 h 88732"/>
                    <a:gd name="connsiteX7" fmla="*/ 20941 w 70048"/>
                    <a:gd name="connsiteY7" fmla="*/ 3441 h 88732"/>
                    <a:gd name="connsiteX8" fmla="*/ 20941 w 70048"/>
                    <a:gd name="connsiteY8" fmla="*/ 59433 h 88732"/>
                    <a:gd name="connsiteX9" fmla="*/ 35495 w 70048"/>
                    <a:gd name="connsiteY9" fmla="*/ 74969 h 88732"/>
                    <a:gd name="connsiteX10" fmla="*/ 49107 w 70048"/>
                    <a:gd name="connsiteY10" fmla="*/ 61414 h 88732"/>
                    <a:gd name="connsiteX11" fmla="*/ 49107 w 70048"/>
                    <a:gd name="connsiteY11" fmla="*/ 3545 h 88732"/>
                    <a:gd name="connsiteX12" fmla="*/ 52667 w 70048"/>
                    <a:gd name="connsiteY12" fmla="*/ 0 h 88732"/>
                    <a:gd name="connsiteX13" fmla="*/ 65965 w 70048"/>
                    <a:gd name="connsiteY13" fmla="*/ 0 h 88732"/>
                    <a:gd name="connsiteX14" fmla="*/ 69944 w 70048"/>
                    <a:gd name="connsiteY14" fmla="*/ 3545 h 88732"/>
                    <a:gd name="connsiteX15" fmla="*/ 69944 w 70048"/>
                    <a:gd name="connsiteY15" fmla="*/ 6589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70048" h="88732">
                      <a:moveTo>
                        <a:pt x="70048" y="65794"/>
                      </a:moveTo>
                      <a:cubicBezTo>
                        <a:pt x="70048" y="73197"/>
                        <a:pt x="69839" y="77785"/>
                        <a:pt x="63452" y="82164"/>
                      </a:cubicBezTo>
                      <a:cubicBezTo>
                        <a:pt x="58740" y="84979"/>
                        <a:pt x="48479" y="88733"/>
                        <a:pt x="34448" y="88733"/>
                      </a:cubicBezTo>
                      <a:cubicBezTo>
                        <a:pt x="2094" y="88733"/>
                        <a:pt x="0" y="72050"/>
                        <a:pt x="0" y="61519"/>
                      </a:cubicBezTo>
                      <a:lnTo>
                        <a:pt x="0" y="3232"/>
                      </a:lnTo>
                      <a:cubicBezTo>
                        <a:pt x="0" y="521"/>
                        <a:pt x="1361" y="104"/>
                        <a:pt x="3560" y="104"/>
                      </a:cubicBezTo>
                      <a:lnTo>
                        <a:pt x="17277" y="104"/>
                      </a:lnTo>
                      <a:cubicBezTo>
                        <a:pt x="19790" y="-104"/>
                        <a:pt x="20941" y="626"/>
                        <a:pt x="20941" y="3441"/>
                      </a:cubicBezTo>
                      <a:lnTo>
                        <a:pt x="20941" y="59433"/>
                      </a:lnTo>
                      <a:cubicBezTo>
                        <a:pt x="20941" y="64959"/>
                        <a:pt x="21151" y="74969"/>
                        <a:pt x="35495" y="74969"/>
                      </a:cubicBezTo>
                      <a:cubicBezTo>
                        <a:pt x="48898" y="74969"/>
                        <a:pt x="49107" y="66941"/>
                        <a:pt x="49107" y="61414"/>
                      </a:cubicBezTo>
                      <a:lnTo>
                        <a:pt x="49107" y="3545"/>
                      </a:lnTo>
                      <a:cubicBezTo>
                        <a:pt x="49107" y="834"/>
                        <a:pt x="49945" y="0"/>
                        <a:pt x="52667" y="0"/>
                      </a:cubicBezTo>
                      <a:lnTo>
                        <a:pt x="65965" y="0"/>
                      </a:lnTo>
                      <a:cubicBezTo>
                        <a:pt x="68687" y="0"/>
                        <a:pt x="69944" y="313"/>
                        <a:pt x="69944" y="3545"/>
                      </a:cubicBezTo>
                      <a:lnTo>
                        <a:pt x="69944" y="6589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4" name="Freeform 23">
                  <a:extLst>
                    <a:ext uri="{FF2B5EF4-FFF2-40B4-BE49-F238E27FC236}">
                      <a16:creationId xmlns:a16="http://schemas.microsoft.com/office/drawing/2014/main" id="{BFF92D2E-AF8A-AA12-CCE0-283F9A87CCAD}"/>
                    </a:ext>
                  </a:extLst>
                </p:cNvPr>
                <p:cNvSpPr/>
                <p:nvPr/>
              </p:nvSpPr>
              <p:spPr>
                <a:xfrm>
                  <a:off x="10247307" y="6243024"/>
                  <a:ext cx="55703" cy="88732"/>
                </a:xfrm>
                <a:custGeom>
                  <a:avLst/>
                  <a:gdLst>
                    <a:gd name="connsiteX0" fmla="*/ 20941 w 55703"/>
                    <a:gd name="connsiteY0" fmla="*/ 85188 h 88732"/>
                    <a:gd name="connsiteX1" fmla="*/ 17381 w 55703"/>
                    <a:gd name="connsiteY1" fmla="*/ 88733 h 88732"/>
                    <a:gd name="connsiteX2" fmla="*/ 3665 w 55703"/>
                    <a:gd name="connsiteY2" fmla="*/ 88733 h 88732"/>
                    <a:gd name="connsiteX3" fmla="*/ 0 w 55703"/>
                    <a:gd name="connsiteY3" fmla="*/ 85188 h 88732"/>
                    <a:gd name="connsiteX4" fmla="*/ 0 w 55703"/>
                    <a:gd name="connsiteY4" fmla="*/ 15328 h 88732"/>
                    <a:gd name="connsiteX5" fmla="*/ 4921 w 55703"/>
                    <a:gd name="connsiteY5" fmla="*/ 5839 h 88732"/>
                    <a:gd name="connsiteX6" fmla="*/ 35600 w 55703"/>
                    <a:gd name="connsiteY6" fmla="*/ 0 h 88732"/>
                    <a:gd name="connsiteX7" fmla="*/ 55703 w 55703"/>
                    <a:gd name="connsiteY7" fmla="*/ 12512 h 88732"/>
                    <a:gd name="connsiteX8" fmla="*/ 46803 w 55703"/>
                    <a:gd name="connsiteY8" fmla="*/ 21584 h 88732"/>
                    <a:gd name="connsiteX9" fmla="*/ 38217 w 55703"/>
                    <a:gd name="connsiteY9" fmla="*/ 15223 h 88732"/>
                    <a:gd name="connsiteX10" fmla="*/ 29841 w 55703"/>
                    <a:gd name="connsiteY10" fmla="*/ 10531 h 88732"/>
                    <a:gd name="connsiteX11" fmla="*/ 20941 w 55703"/>
                    <a:gd name="connsiteY11" fmla="*/ 20541 h 88732"/>
                    <a:gd name="connsiteX12" fmla="*/ 20941 w 55703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703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921" y="5839"/>
                      </a:cubicBezTo>
                      <a:cubicBezTo>
                        <a:pt x="10575" y="2711"/>
                        <a:pt x="22721" y="0"/>
                        <a:pt x="35600" y="0"/>
                      </a:cubicBezTo>
                      <a:cubicBezTo>
                        <a:pt x="45966" y="0"/>
                        <a:pt x="55703" y="2711"/>
                        <a:pt x="55703" y="12512"/>
                      </a:cubicBezTo>
                      <a:cubicBezTo>
                        <a:pt x="55703" y="17517"/>
                        <a:pt x="52143" y="21584"/>
                        <a:pt x="46803" y="21584"/>
                      </a:cubicBezTo>
                      <a:cubicBezTo>
                        <a:pt x="42301" y="21584"/>
                        <a:pt x="40730" y="19081"/>
                        <a:pt x="38217" y="15223"/>
                      </a:cubicBezTo>
                      <a:cubicBezTo>
                        <a:pt x="36752" y="13242"/>
                        <a:pt x="34867" y="10531"/>
                        <a:pt x="29841" y="10531"/>
                      </a:cubicBezTo>
                      <a:cubicBezTo>
                        <a:pt x="21150" y="10531"/>
                        <a:pt x="20941" y="16370"/>
                        <a:pt x="20941" y="20541"/>
                      </a:cubicBezTo>
                      <a:lnTo>
                        <a:pt x="20941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5" name="Freeform 24">
                  <a:extLst>
                    <a:ext uri="{FF2B5EF4-FFF2-40B4-BE49-F238E27FC236}">
                      <a16:creationId xmlns:a16="http://schemas.microsoft.com/office/drawing/2014/main" id="{0BA9E968-A31F-3DC7-9658-6DF845BA6847}"/>
                    </a:ext>
                  </a:extLst>
                </p:cNvPr>
                <p:cNvSpPr/>
                <p:nvPr/>
              </p:nvSpPr>
              <p:spPr>
                <a:xfrm>
                  <a:off x="10301753" y="6242920"/>
                  <a:ext cx="80113" cy="90922"/>
                </a:xfrm>
                <a:custGeom>
                  <a:avLst/>
                  <a:gdLst>
                    <a:gd name="connsiteX0" fmla="*/ 39893 w 80113"/>
                    <a:gd name="connsiteY0" fmla="*/ 90922 h 90922"/>
                    <a:gd name="connsiteX1" fmla="*/ 0 w 80113"/>
                    <a:gd name="connsiteY1" fmla="*/ 45461 h 90922"/>
                    <a:gd name="connsiteX2" fmla="*/ 40312 w 80113"/>
                    <a:gd name="connsiteY2" fmla="*/ 0 h 90922"/>
                    <a:gd name="connsiteX3" fmla="*/ 80100 w 80113"/>
                    <a:gd name="connsiteY3" fmla="*/ 44419 h 90922"/>
                    <a:gd name="connsiteX4" fmla="*/ 39998 w 80113"/>
                    <a:gd name="connsiteY4" fmla="*/ 90922 h 90922"/>
                    <a:gd name="connsiteX5" fmla="*/ 39369 w 80113"/>
                    <a:gd name="connsiteY5" fmla="*/ 12408 h 90922"/>
                    <a:gd name="connsiteX6" fmla="*/ 21779 w 80113"/>
                    <a:gd name="connsiteY6" fmla="*/ 42959 h 90922"/>
                    <a:gd name="connsiteX7" fmla="*/ 40940 w 80113"/>
                    <a:gd name="connsiteY7" fmla="*/ 77055 h 90922"/>
                    <a:gd name="connsiteX8" fmla="*/ 58426 w 80113"/>
                    <a:gd name="connsiteY8" fmla="*/ 43480 h 90922"/>
                    <a:gd name="connsiteX9" fmla="*/ 39474 w 80113"/>
                    <a:gd name="connsiteY9" fmla="*/ 124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0113" h="90922">
                      <a:moveTo>
                        <a:pt x="39893" y="90922"/>
                      </a:moveTo>
                      <a:cubicBezTo>
                        <a:pt x="15182" y="90922"/>
                        <a:pt x="0" y="71216"/>
                        <a:pt x="0" y="45461"/>
                      </a:cubicBezTo>
                      <a:cubicBezTo>
                        <a:pt x="0" y="19707"/>
                        <a:pt x="15811" y="0"/>
                        <a:pt x="40312" y="0"/>
                      </a:cubicBezTo>
                      <a:cubicBezTo>
                        <a:pt x="67640" y="0"/>
                        <a:pt x="79576" y="24190"/>
                        <a:pt x="80100" y="44419"/>
                      </a:cubicBezTo>
                      <a:cubicBezTo>
                        <a:pt x="80623" y="69026"/>
                        <a:pt x="66174" y="90922"/>
                        <a:pt x="39998" y="90922"/>
                      </a:cubicBezTo>
                      <a:moveTo>
                        <a:pt x="39369" y="12408"/>
                      </a:moveTo>
                      <a:cubicBezTo>
                        <a:pt x="27957" y="12408"/>
                        <a:pt x="21779" y="26067"/>
                        <a:pt x="21779" y="42959"/>
                      </a:cubicBezTo>
                      <a:cubicBezTo>
                        <a:pt x="21779" y="61727"/>
                        <a:pt x="29841" y="77055"/>
                        <a:pt x="40940" y="77055"/>
                      </a:cubicBezTo>
                      <a:cubicBezTo>
                        <a:pt x="52039" y="77055"/>
                        <a:pt x="59263" y="62666"/>
                        <a:pt x="58426" y="43480"/>
                      </a:cubicBezTo>
                      <a:cubicBezTo>
                        <a:pt x="57588" y="23565"/>
                        <a:pt x="49317" y="12408"/>
                        <a:pt x="39474" y="12408"/>
                      </a:cubicBezTo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6" name="Freeform 25">
                  <a:extLst>
                    <a:ext uri="{FF2B5EF4-FFF2-40B4-BE49-F238E27FC236}">
                      <a16:creationId xmlns:a16="http://schemas.microsoft.com/office/drawing/2014/main" id="{0470F3C0-AFBB-A22D-E16F-E055EBE5CC97}"/>
                    </a:ext>
                  </a:extLst>
                </p:cNvPr>
                <p:cNvSpPr/>
                <p:nvPr/>
              </p:nvSpPr>
              <p:spPr>
                <a:xfrm>
                  <a:off x="10391277" y="6243024"/>
                  <a:ext cx="72979" cy="128042"/>
                </a:xfrm>
                <a:custGeom>
                  <a:avLst/>
                  <a:gdLst>
                    <a:gd name="connsiteX0" fmla="*/ 0 w 72979"/>
                    <a:gd name="connsiteY0" fmla="*/ 21688 h 128042"/>
                    <a:gd name="connsiteX1" fmla="*/ 1989 w 72979"/>
                    <a:gd name="connsiteY1" fmla="*/ 10010 h 128042"/>
                    <a:gd name="connsiteX2" fmla="*/ 33925 w 72979"/>
                    <a:gd name="connsiteY2" fmla="*/ 0 h 128042"/>
                    <a:gd name="connsiteX3" fmla="*/ 61776 w 72979"/>
                    <a:gd name="connsiteY3" fmla="*/ 9906 h 128042"/>
                    <a:gd name="connsiteX4" fmla="*/ 72980 w 72979"/>
                    <a:gd name="connsiteY4" fmla="*/ 41812 h 128042"/>
                    <a:gd name="connsiteX5" fmla="*/ 35914 w 72979"/>
                    <a:gd name="connsiteY5" fmla="*/ 90818 h 128042"/>
                    <a:gd name="connsiteX6" fmla="*/ 20627 w 72979"/>
                    <a:gd name="connsiteY6" fmla="*/ 86439 h 128042"/>
                    <a:gd name="connsiteX7" fmla="*/ 20627 w 72979"/>
                    <a:gd name="connsiteY7" fmla="*/ 124497 h 128042"/>
                    <a:gd name="connsiteX8" fmla="*/ 17276 w 72979"/>
                    <a:gd name="connsiteY8" fmla="*/ 128042 h 128042"/>
                    <a:gd name="connsiteX9" fmla="*/ 4188 w 72979"/>
                    <a:gd name="connsiteY9" fmla="*/ 128042 h 128042"/>
                    <a:gd name="connsiteX10" fmla="*/ 0 w 72979"/>
                    <a:gd name="connsiteY10" fmla="*/ 124497 h 128042"/>
                    <a:gd name="connsiteX11" fmla="*/ 0 w 72979"/>
                    <a:gd name="connsiteY11" fmla="*/ 21688 h 128042"/>
                    <a:gd name="connsiteX12" fmla="*/ 20627 w 72979"/>
                    <a:gd name="connsiteY12" fmla="*/ 73509 h 128042"/>
                    <a:gd name="connsiteX13" fmla="*/ 32563 w 72979"/>
                    <a:gd name="connsiteY13" fmla="*/ 77367 h 128042"/>
                    <a:gd name="connsiteX14" fmla="*/ 51725 w 72979"/>
                    <a:gd name="connsiteY14" fmla="*/ 44940 h 128042"/>
                    <a:gd name="connsiteX15" fmla="*/ 31098 w 72979"/>
                    <a:gd name="connsiteY15" fmla="*/ 12199 h 128042"/>
                    <a:gd name="connsiteX16" fmla="*/ 20732 w 72979"/>
                    <a:gd name="connsiteY16" fmla="*/ 23878 h 128042"/>
                    <a:gd name="connsiteX17" fmla="*/ 20732 w 72979"/>
                    <a:gd name="connsiteY17" fmla="*/ 73509 h 1280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72979" h="128042">
                      <a:moveTo>
                        <a:pt x="0" y="21688"/>
                      </a:moveTo>
                      <a:cubicBezTo>
                        <a:pt x="0" y="15223"/>
                        <a:pt x="0" y="12617"/>
                        <a:pt x="1989" y="10010"/>
                      </a:cubicBezTo>
                      <a:cubicBezTo>
                        <a:pt x="5340" y="5109"/>
                        <a:pt x="18952" y="0"/>
                        <a:pt x="33925" y="0"/>
                      </a:cubicBezTo>
                      <a:cubicBezTo>
                        <a:pt x="38636" y="0"/>
                        <a:pt x="52248" y="313"/>
                        <a:pt x="61776" y="9906"/>
                      </a:cubicBezTo>
                      <a:cubicBezTo>
                        <a:pt x="68478" y="16370"/>
                        <a:pt x="72980" y="27944"/>
                        <a:pt x="72980" y="41812"/>
                      </a:cubicBezTo>
                      <a:cubicBezTo>
                        <a:pt x="72980" y="64751"/>
                        <a:pt x="61043" y="90818"/>
                        <a:pt x="35914" y="90818"/>
                      </a:cubicBezTo>
                      <a:cubicBezTo>
                        <a:pt x="30050" y="90818"/>
                        <a:pt x="25548" y="89671"/>
                        <a:pt x="20627" y="86439"/>
                      </a:cubicBezTo>
                      <a:lnTo>
                        <a:pt x="20627" y="124497"/>
                      </a:lnTo>
                      <a:cubicBezTo>
                        <a:pt x="20627" y="127208"/>
                        <a:pt x="19789" y="128042"/>
                        <a:pt x="17276" y="128042"/>
                      </a:cubicBezTo>
                      <a:lnTo>
                        <a:pt x="4188" y="128042"/>
                      </a:lnTo>
                      <a:cubicBezTo>
                        <a:pt x="1466" y="128042"/>
                        <a:pt x="0" y="127729"/>
                        <a:pt x="0" y="124497"/>
                      </a:cubicBezTo>
                      <a:lnTo>
                        <a:pt x="0" y="21688"/>
                      </a:lnTo>
                      <a:close/>
                      <a:moveTo>
                        <a:pt x="20627" y="73509"/>
                      </a:moveTo>
                      <a:cubicBezTo>
                        <a:pt x="26176" y="76846"/>
                        <a:pt x="30574" y="77367"/>
                        <a:pt x="32563" y="77367"/>
                      </a:cubicBezTo>
                      <a:cubicBezTo>
                        <a:pt x="45023" y="77367"/>
                        <a:pt x="51725" y="62978"/>
                        <a:pt x="51725" y="44940"/>
                      </a:cubicBezTo>
                      <a:cubicBezTo>
                        <a:pt x="51725" y="21688"/>
                        <a:pt x="41673" y="12199"/>
                        <a:pt x="31098" y="12199"/>
                      </a:cubicBezTo>
                      <a:cubicBezTo>
                        <a:pt x="20522" y="12199"/>
                        <a:pt x="20732" y="19185"/>
                        <a:pt x="20732" y="23878"/>
                      </a:cubicBezTo>
                      <a:lnTo>
                        <a:pt x="20732" y="73509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7" name="Freeform 26">
                  <a:extLst>
                    <a:ext uri="{FF2B5EF4-FFF2-40B4-BE49-F238E27FC236}">
                      <a16:creationId xmlns:a16="http://schemas.microsoft.com/office/drawing/2014/main" id="{FD061048-F30D-C387-CC9F-6842B0ED6BFE}"/>
                    </a:ext>
                  </a:extLst>
                </p:cNvPr>
                <p:cNvSpPr/>
                <p:nvPr/>
              </p:nvSpPr>
              <p:spPr>
                <a:xfrm>
                  <a:off x="10470015" y="6242816"/>
                  <a:ext cx="70781" cy="90922"/>
                </a:xfrm>
                <a:custGeom>
                  <a:avLst/>
                  <a:gdLst>
                    <a:gd name="connsiteX0" fmla="*/ 17590 w 70781"/>
                    <a:gd name="connsiteY0" fmla="*/ 45044 h 90922"/>
                    <a:gd name="connsiteX1" fmla="*/ 40731 w 70781"/>
                    <a:gd name="connsiteY1" fmla="*/ 72571 h 90922"/>
                    <a:gd name="connsiteX2" fmla="*/ 60729 w 70781"/>
                    <a:gd name="connsiteY2" fmla="*/ 61519 h 90922"/>
                    <a:gd name="connsiteX3" fmla="*/ 66383 w 70781"/>
                    <a:gd name="connsiteY3" fmla="*/ 56618 h 90922"/>
                    <a:gd name="connsiteX4" fmla="*/ 70781 w 70781"/>
                    <a:gd name="connsiteY4" fmla="*/ 61831 h 90922"/>
                    <a:gd name="connsiteX5" fmla="*/ 37589 w 70781"/>
                    <a:gd name="connsiteY5" fmla="*/ 90922 h 90922"/>
                    <a:gd name="connsiteX6" fmla="*/ 0 w 70781"/>
                    <a:gd name="connsiteY6" fmla="*/ 45253 h 90922"/>
                    <a:gd name="connsiteX7" fmla="*/ 37589 w 70781"/>
                    <a:gd name="connsiteY7" fmla="*/ 0 h 90922"/>
                    <a:gd name="connsiteX8" fmla="*/ 69943 w 70781"/>
                    <a:gd name="connsiteY8" fmla="*/ 31385 h 90922"/>
                    <a:gd name="connsiteX9" fmla="*/ 64080 w 70781"/>
                    <a:gd name="connsiteY9" fmla="*/ 38058 h 90922"/>
                    <a:gd name="connsiteX10" fmla="*/ 17590 w 70781"/>
                    <a:gd name="connsiteY10" fmla="*/ 44940 h 90922"/>
                    <a:gd name="connsiteX11" fmla="*/ 49002 w 70781"/>
                    <a:gd name="connsiteY11" fmla="*/ 29508 h 90922"/>
                    <a:gd name="connsiteX12" fmla="*/ 34448 w 70781"/>
                    <a:gd name="connsiteY12" fmla="*/ 12617 h 90922"/>
                    <a:gd name="connsiteX13" fmla="*/ 16858 w 70781"/>
                    <a:gd name="connsiteY13" fmla="*/ 34722 h 90922"/>
                    <a:gd name="connsiteX14" fmla="*/ 49107 w 70781"/>
                    <a:gd name="connsiteY14" fmla="*/ 295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1" h="90922">
                      <a:moveTo>
                        <a:pt x="17590" y="45044"/>
                      </a:moveTo>
                      <a:cubicBezTo>
                        <a:pt x="20418" y="68088"/>
                        <a:pt x="32668" y="72571"/>
                        <a:pt x="40731" y="72571"/>
                      </a:cubicBezTo>
                      <a:cubicBezTo>
                        <a:pt x="49631" y="72571"/>
                        <a:pt x="56332" y="67253"/>
                        <a:pt x="60729" y="61519"/>
                      </a:cubicBezTo>
                      <a:cubicBezTo>
                        <a:pt x="63452" y="57661"/>
                        <a:pt x="64289" y="56618"/>
                        <a:pt x="66383" y="56618"/>
                      </a:cubicBezTo>
                      <a:cubicBezTo>
                        <a:pt x="68478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0" y="44940"/>
                      </a:lnTo>
                      <a:close/>
                      <a:moveTo>
                        <a:pt x="49002" y="29508"/>
                      </a:moveTo>
                      <a:cubicBezTo>
                        <a:pt x="48374" y="18768"/>
                        <a:pt x="41778" y="12617"/>
                        <a:pt x="34448" y="12617"/>
                      </a:cubicBezTo>
                      <a:cubicBezTo>
                        <a:pt x="22826" y="12617"/>
                        <a:pt x="17695" y="23148"/>
                        <a:pt x="16858" y="34722"/>
                      </a:cubicBezTo>
                      <a:lnTo>
                        <a:pt x="49107" y="2950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8" name="Freeform 27">
                  <a:extLst>
                    <a:ext uri="{FF2B5EF4-FFF2-40B4-BE49-F238E27FC236}">
                      <a16:creationId xmlns:a16="http://schemas.microsoft.com/office/drawing/2014/main" id="{CF3B6A25-9C4A-91FB-CC53-BC4D2336DFF3}"/>
                    </a:ext>
                  </a:extLst>
                </p:cNvPr>
                <p:cNvSpPr/>
                <p:nvPr/>
              </p:nvSpPr>
              <p:spPr>
                <a:xfrm>
                  <a:off x="10089620" y="6395465"/>
                  <a:ext cx="69524" cy="88837"/>
                </a:xfrm>
                <a:custGeom>
                  <a:avLst/>
                  <a:gdLst>
                    <a:gd name="connsiteX0" fmla="*/ 69420 w 69524"/>
                    <a:gd name="connsiteY0" fmla="*/ 85292 h 88837"/>
                    <a:gd name="connsiteX1" fmla="*/ 65755 w 69524"/>
                    <a:gd name="connsiteY1" fmla="*/ 88837 h 88837"/>
                    <a:gd name="connsiteX2" fmla="*/ 52353 w 69524"/>
                    <a:gd name="connsiteY2" fmla="*/ 88837 h 88837"/>
                    <a:gd name="connsiteX3" fmla="*/ 48688 w 69524"/>
                    <a:gd name="connsiteY3" fmla="*/ 84979 h 88837"/>
                    <a:gd name="connsiteX4" fmla="*/ 48688 w 69524"/>
                    <a:gd name="connsiteY4" fmla="*/ 28465 h 88837"/>
                    <a:gd name="connsiteX5" fmla="*/ 34239 w 69524"/>
                    <a:gd name="connsiteY5" fmla="*/ 11470 h 88837"/>
                    <a:gd name="connsiteX6" fmla="*/ 20836 w 69524"/>
                    <a:gd name="connsiteY6" fmla="*/ 25546 h 88837"/>
                    <a:gd name="connsiteX7" fmla="*/ 20836 w 69524"/>
                    <a:gd name="connsiteY7" fmla="*/ 84875 h 88837"/>
                    <a:gd name="connsiteX8" fmla="*/ 16857 w 69524"/>
                    <a:gd name="connsiteY8" fmla="*/ 88837 h 88837"/>
                    <a:gd name="connsiteX9" fmla="*/ 3560 w 69524"/>
                    <a:gd name="connsiteY9" fmla="*/ 88837 h 88837"/>
                    <a:gd name="connsiteX10" fmla="*/ 0 w 69524"/>
                    <a:gd name="connsiteY10" fmla="*/ 85292 h 88837"/>
                    <a:gd name="connsiteX11" fmla="*/ 0 w 69524"/>
                    <a:gd name="connsiteY11" fmla="*/ 19290 h 88837"/>
                    <a:gd name="connsiteX12" fmla="*/ 7853 w 69524"/>
                    <a:gd name="connsiteY12" fmla="*/ 5213 h 88837"/>
                    <a:gd name="connsiteX13" fmla="*/ 36228 w 69524"/>
                    <a:gd name="connsiteY13" fmla="*/ 0 h 88837"/>
                    <a:gd name="connsiteX14" fmla="*/ 61776 w 69524"/>
                    <a:gd name="connsiteY14" fmla="*/ 6569 h 88837"/>
                    <a:gd name="connsiteX15" fmla="*/ 69524 w 69524"/>
                    <a:gd name="connsiteY15" fmla="*/ 26484 h 88837"/>
                    <a:gd name="connsiteX16" fmla="*/ 69524 w 69524"/>
                    <a:gd name="connsiteY16" fmla="*/ 85292 h 88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9524" h="88837">
                      <a:moveTo>
                        <a:pt x="69420" y="85292"/>
                      </a:moveTo>
                      <a:cubicBezTo>
                        <a:pt x="69420" y="88316"/>
                        <a:pt x="68373" y="88837"/>
                        <a:pt x="65755" y="88837"/>
                      </a:cubicBezTo>
                      <a:lnTo>
                        <a:pt x="52353" y="88837"/>
                      </a:lnTo>
                      <a:cubicBezTo>
                        <a:pt x="49002" y="88837"/>
                        <a:pt x="48688" y="87482"/>
                        <a:pt x="48688" y="84979"/>
                      </a:cubicBezTo>
                      <a:lnTo>
                        <a:pt x="48688" y="28465"/>
                      </a:lnTo>
                      <a:cubicBezTo>
                        <a:pt x="48688" y="21792"/>
                        <a:pt x="48479" y="11470"/>
                        <a:pt x="34239" y="11470"/>
                      </a:cubicBezTo>
                      <a:cubicBezTo>
                        <a:pt x="20836" y="11470"/>
                        <a:pt x="20836" y="21688"/>
                        <a:pt x="20836" y="25546"/>
                      </a:cubicBezTo>
                      <a:lnTo>
                        <a:pt x="20836" y="84875"/>
                      </a:lnTo>
                      <a:cubicBezTo>
                        <a:pt x="20836" y="88212"/>
                        <a:pt x="19999" y="88837"/>
                        <a:pt x="16857" y="88837"/>
                      </a:cubicBezTo>
                      <a:lnTo>
                        <a:pt x="3560" y="88837"/>
                      </a:lnTo>
                      <a:cubicBezTo>
                        <a:pt x="838" y="88837"/>
                        <a:pt x="0" y="88212"/>
                        <a:pt x="0" y="85292"/>
                      </a:cubicBezTo>
                      <a:lnTo>
                        <a:pt x="0" y="19290"/>
                      </a:lnTo>
                      <a:cubicBezTo>
                        <a:pt x="0" y="12617"/>
                        <a:pt x="314" y="8759"/>
                        <a:pt x="7853" y="5213"/>
                      </a:cubicBezTo>
                      <a:cubicBezTo>
                        <a:pt x="16753" y="1251"/>
                        <a:pt x="26490" y="0"/>
                        <a:pt x="36228" y="0"/>
                      </a:cubicBezTo>
                      <a:cubicBezTo>
                        <a:pt x="52981" y="0"/>
                        <a:pt x="58844" y="4171"/>
                        <a:pt x="61776" y="6569"/>
                      </a:cubicBezTo>
                      <a:cubicBezTo>
                        <a:pt x="69315" y="12721"/>
                        <a:pt x="69524" y="20645"/>
                        <a:pt x="69524" y="26484"/>
                      </a:cubicBezTo>
                      <a:lnTo>
                        <a:pt x="69524" y="85292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9" name="Freeform 28">
                  <a:extLst>
                    <a:ext uri="{FF2B5EF4-FFF2-40B4-BE49-F238E27FC236}">
                      <a16:creationId xmlns:a16="http://schemas.microsoft.com/office/drawing/2014/main" id="{56C74A42-5AE3-F583-5FEC-AB41C2F49426}"/>
                    </a:ext>
                  </a:extLst>
                </p:cNvPr>
                <p:cNvSpPr/>
                <p:nvPr/>
              </p:nvSpPr>
              <p:spPr>
                <a:xfrm>
                  <a:off x="10168463" y="6395569"/>
                  <a:ext cx="70781" cy="90922"/>
                </a:xfrm>
                <a:custGeom>
                  <a:avLst/>
                  <a:gdLst>
                    <a:gd name="connsiteX0" fmla="*/ 17590 w 70781"/>
                    <a:gd name="connsiteY0" fmla="*/ 44940 h 90922"/>
                    <a:gd name="connsiteX1" fmla="*/ 40730 w 70781"/>
                    <a:gd name="connsiteY1" fmla="*/ 72467 h 90922"/>
                    <a:gd name="connsiteX2" fmla="*/ 60729 w 70781"/>
                    <a:gd name="connsiteY2" fmla="*/ 61414 h 90922"/>
                    <a:gd name="connsiteX3" fmla="*/ 66383 w 70781"/>
                    <a:gd name="connsiteY3" fmla="*/ 56618 h 90922"/>
                    <a:gd name="connsiteX4" fmla="*/ 70781 w 70781"/>
                    <a:gd name="connsiteY4" fmla="*/ 61831 h 90922"/>
                    <a:gd name="connsiteX5" fmla="*/ 37589 w 70781"/>
                    <a:gd name="connsiteY5" fmla="*/ 90922 h 90922"/>
                    <a:gd name="connsiteX6" fmla="*/ 0 w 70781"/>
                    <a:gd name="connsiteY6" fmla="*/ 45253 h 90922"/>
                    <a:gd name="connsiteX7" fmla="*/ 37589 w 70781"/>
                    <a:gd name="connsiteY7" fmla="*/ 0 h 90922"/>
                    <a:gd name="connsiteX8" fmla="*/ 69943 w 70781"/>
                    <a:gd name="connsiteY8" fmla="*/ 31385 h 90922"/>
                    <a:gd name="connsiteX9" fmla="*/ 64080 w 70781"/>
                    <a:gd name="connsiteY9" fmla="*/ 38058 h 90922"/>
                    <a:gd name="connsiteX10" fmla="*/ 17590 w 70781"/>
                    <a:gd name="connsiteY10" fmla="*/ 44940 h 90922"/>
                    <a:gd name="connsiteX11" fmla="*/ 49002 w 70781"/>
                    <a:gd name="connsiteY11" fmla="*/ 29404 h 90922"/>
                    <a:gd name="connsiteX12" fmla="*/ 34448 w 70781"/>
                    <a:gd name="connsiteY12" fmla="*/ 12512 h 90922"/>
                    <a:gd name="connsiteX13" fmla="*/ 16857 w 70781"/>
                    <a:gd name="connsiteY13" fmla="*/ 34617 h 90922"/>
                    <a:gd name="connsiteX14" fmla="*/ 49107 w 70781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1" h="90922">
                      <a:moveTo>
                        <a:pt x="17590" y="44940"/>
                      </a:moveTo>
                      <a:cubicBezTo>
                        <a:pt x="20417" y="67983"/>
                        <a:pt x="32668" y="72467"/>
                        <a:pt x="40730" y="72467"/>
                      </a:cubicBezTo>
                      <a:cubicBezTo>
                        <a:pt x="49630" y="72467"/>
                        <a:pt x="56332" y="67149"/>
                        <a:pt x="60729" y="61414"/>
                      </a:cubicBezTo>
                      <a:cubicBezTo>
                        <a:pt x="63452" y="57556"/>
                        <a:pt x="64289" y="56618"/>
                        <a:pt x="66383" y="56618"/>
                      </a:cubicBezTo>
                      <a:cubicBezTo>
                        <a:pt x="68478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0" y="44940"/>
                      </a:lnTo>
                      <a:close/>
                      <a:moveTo>
                        <a:pt x="49002" y="29404"/>
                      </a:moveTo>
                      <a:cubicBezTo>
                        <a:pt x="48374" y="18664"/>
                        <a:pt x="41777" y="12512"/>
                        <a:pt x="34448" y="12512"/>
                      </a:cubicBezTo>
                      <a:cubicBezTo>
                        <a:pt x="22826" y="12512"/>
                        <a:pt x="17695" y="23043"/>
                        <a:pt x="16857" y="34617"/>
                      </a:cubicBezTo>
                      <a:lnTo>
                        <a:pt x="49107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0" name="Freeform 29">
                  <a:extLst>
                    <a:ext uri="{FF2B5EF4-FFF2-40B4-BE49-F238E27FC236}">
                      <a16:creationId xmlns:a16="http://schemas.microsoft.com/office/drawing/2014/main" id="{31260916-F197-9CBC-16DF-433706B70B50}"/>
                    </a:ext>
                  </a:extLst>
                </p:cNvPr>
                <p:cNvSpPr/>
                <p:nvPr/>
              </p:nvSpPr>
              <p:spPr>
                <a:xfrm>
                  <a:off x="10238616" y="6373465"/>
                  <a:ext cx="50363" cy="112923"/>
                </a:xfrm>
                <a:custGeom>
                  <a:avLst/>
                  <a:gdLst>
                    <a:gd name="connsiteX0" fmla="*/ 31516 w 50363"/>
                    <a:gd name="connsiteY0" fmla="*/ 33470 h 112923"/>
                    <a:gd name="connsiteX1" fmla="*/ 31516 w 50363"/>
                    <a:gd name="connsiteY1" fmla="*/ 85083 h 112923"/>
                    <a:gd name="connsiteX2" fmla="*/ 42929 w 50363"/>
                    <a:gd name="connsiteY2" fmla="*/ 101141 h 112923"/>
                    <a:gd name="connsiteX3" fmla="*/ 50364 w 50363"/>
                    <a:gd name="connsiteY3" fmla="*/ 105520 h 112923"/>
                    <a:gd name="connsiteX4" fmla="*/ 34239 w 50363"/>
                    <a:gd name="connsiteY4" fmla="*/ 112923 h 112923"/>
                    <a:gd name="connsiteX5" fmla="*/ 15915 w 50363"/>
                    <a:gd name="connsiteY5" fmla="*/ 105520 h 112923"/>
                    <a:gd name="connsiteX6" fmla="*/ 11099 w 50363"/>
                    <a:gd name="connsiteY6" fmla="*/ 88524 h 112923"/>
                    <a:gd name="connsiteX7" fmla="*/ 11099 w 50363"/>
                    <a:gd name="connsiteY7" fmla="*/ 33575 h 112923"/>
                    <a:gd name="connsiteX8" fmla="*/ 3037 w 50363"/>
                    <a:gd name="connsiteY8" fmla="*/ 33575 h 112923"/>
                    <a:gd name="connsiteX9" fmla="*/ 0 w 50363"/>
                    <a:gd name="connsiteY9" fmla="*/ 27006 h 112923"/>
                    <a:gd name="connsiteX10" fmla="*/ 2827 w 50363"/>
                    <a:gd name="connsiteY10" fmla="*/ 24295 h 112923"/>
                    <a:gd name="connsiteX11" fmla="*/ 11099 w 50363"/>
                    <a:gd name="connsiteY11" fmla="*/ 24295 h 112923"/>
                    <a:gd name="connsiteX12" fmla="*/ 11099 w 50363"/>
                    <a:gd name="connsiteY12" fmla="*/ 14910 h 112923"/>
                    <a:gd name="connsiteX13" fmla="*/ 14135 w 50363"/>
                    <a:gd name="connsiteY13" fmla="*/ 9071 h 112923"/>
                    <a:gd name="connsiteX14" fmla="*/ 26176 w 50363"/>
                    <a:gd name="connsiteY14" fmla="*/ 1355 h 112923"/>
                    <a:gd name="connsiteX15" fmla="*/ 29213 w 50363"/>
                    <a:gd name="connsiteY15" fmla="*/ 0 h 112923"/>
                    <a:gd name="connsiteX16" fmla="*/ 31516 w 50363"/>
                    <a:gd name="connsiteY16" fmla="*/ 4692 h 112923"/>
                    <a:gd name="connsiteX17" fmla="*/ 31516 w 50363"/>
                    <a:gd name="connsiteY17" fmla="*/ 24295 h 112923"/>
                    <a:gd name="connsiteX18" fmla="*/ 44291 w 50363"/>
                    <a:gd name="connsiteY18" fmla="*/ 24295 h 112923"/>
                    <a:gd name="connsiteX19" fmla="*/ 47432 w 50363"/>
                    <a:gd name="connsiteY19" fmla="*/ 26589 h 112923"/>
                    <a:gd name="connsiteX20" fmla="*/ 44605 w 50363"/>
                    <a:gd name="connsiteY20" fmla="*/ 33470 h 112923"/>
                    <a:gd name="connsiteX21" fmla="*/ 31516 w 50363"/>
                    <a:gd name="connsiteY21" fmla="*/ 33470 h 1129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50363" h="112923">
                      <a:moveTo>
                        <a:pt x="31516" y="33470"/>
                      </a:moveTo>
                      <a:lnTo>
                        <a:pt x="31516" y="85083"/>
                      </a:lnTo>
                      <a:cubicBezTo>
                        <a:pt x="31516" y="89984"/>
                        <a:pt x="31726" y="100619"/>
                        <a:pt x="42929" y="101141"/>
                      </a:cubicBezTo>
                      <a:cubicBezTo>
                        <a:pt x="47118" y="101141"/>
                        <a:pt x="50364" y="101141"/>
                        <a:pt x="50364" y="105520"/>
                      </a:cubicBezTo>
                      <a:cubicBezTo>
                        <a:pt x="50364" y="110212"/>
                        <a:pt x="40940" y="112923"/>
                        <a:pt x="34239" y="112923"/>
                      </a:cubicBezTo>
                      <a:cubicBezTo>
                        <a:pt x="25130" y="112923"/>
                        <a:pt x="19266" y="109586"/>
                        <a:pt x="15915" y="105520"/>
                      </a:cubicBezTo>
                      <a:cubicBezTo>
                        <a:pt x="11204" y="99889"/>
                        <a:pt x="11099" y="93842"/>
                        <a:pt x="11099" y="88524"/>
                      </a:cubicBezTo>
                      <a:lnTo>
                        <a:pt x="11099" y="33575"/>
                      </a:lnTo>
                      <a:lnTo>
                        <a:pt x="3037" y="33575"/>
                      </a:lnTo>
                      <a:cubicBezTo>
                        <a:pt x="0" y="33575"/>
                        <a:pt x="0" y="32949"/>
                        <a:pt x="0" y="27006"/>
                      </a:cubicBezTo>
                      <a:cubicBezTo>
                        <a:pt x="0" y="25024"/>
                        <a:pt x="629" y="24295"/>
                        <a:pt x="2827" y="24295"/>
                      </a:cubicBezTo>
                      <a:lnTo>
                        <a:pt x="11099" y="24295"/>
                      </a:lnTo>
                      <a:lnTo>
                        <a:pt x="11099" y="14910"/>
                      </a:lnTo>
                      <a:cubicBezTo>
                        <a:pt x="11099" y="11782"/>
                        <a:pt x="11622" y="10948"/>
                        <a:pt x="14135" y="9071"/>
                      </a:cubicBezTo>
                      <a:lnTo>
                        <a:pt x="26176" y="1355"/>
                      </a:lnTo>
                      <a:cubicBezTo>
                        <a:pt x="28061" y="209"/>
                        <a:pt x="28480" y="0"/>
                        <a:pt x="29213" y="0"/>
                      </a:cubicBezTo>
                      <a:cubicBezTo>
                        <a:pt x="31412" y="0"/>
                        <a:pt x="31516" y="2711"/>
                        <a:pt x="31516" y="4692"/>
                      </a:cubicBezTo>
                      <a:lnTo>
                        <a:pt x="31516" y="24295"/>
                      </a:lnTo>
                      <a:lnTo>
                        <a:pt x="44291" y="24295"/>
                      </a:lnTo>
                      <a:cubicBezTo>
                        <a:pt x="46175" y="24295"/>
                        <a:pt x="47432" y="24295"/>
                        <a:pt x="47432" y="26589"/>
                      </a:cubicBezTo>
                      <a:cubicBezTo>
                        <a:pt x="47432" y="32740"/>
                        <a:pt x="47432" y="33470"/>
                        <a:pt x="44605" y="33470"/>
                      </a:cubicBezTo>
                      <a:lnTo>
                        <a:pt x="31516" y="3347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1" name="Freeform 30">
                  <a:extLst>
                    <a:ext uri="{FF2B5EF4-FFF2-40B4-BE49-F238E27FC236}">
                      <a16:creationId xmlns:a16="http://schemas.microsoft.com/office/drawing/2014/main" id="{773CADBB-56E7-F8A6-E3DF-81B6194DA6FA}"/>
                    </a:ext>
                  </a:extLst>
                </p:cNvPr>
                <p:cNvSpPr/>
                <p:nvPr/>
              </p:nvSpPr>
              <p:spPr>
                <a:xfrm>
                  <a:off x="10282383" y="6397759"/>
                  <a:ext cx="115280" cy="86543"/>
                </a:xfrm>
                <a:custGeom>
                  <a:avLst/>
                  <a:gdLst>
                    <a:gd name="connsiteX0" fmla="*/ 57693 w 115280"/>
                    <a:gd name="connsiteY0" fmla="*/ 38580 h 86543"/>
                    <a:gd name="connsiteX1" fmla="*/ 43453 w 115280"/>
                    <a:gd name="connsiteY1" fmla="*/ 83728 h 86543"/>
                    <a:gd name="connsiteX2" fmla="*/ 39788 w 115280"/>
                    <a:gd name="connsiteY2" fmla="*/ 86543 h 86543"/>
                    <a:gd name="connsiteX3" fmla="*/ 29213 w 115280"/>
                    <a:gd name="connsiteY3" fmla="*/ 86543 h 86543"/>
                    <a:gd name="connsiteX4" fmla="*/ 25339 w 115280"/>
                    <a:gd name="connsiteY4" fmla="*/ 83519 h 86543"/>
                    <a:gd name="connsiteX5" fmla="*/ 628 w 115280"/>
                    <a:gd name="connsiteY5" fmla="*/ 5318 h 86543"/>
                    <a:gd name="connsiteX6" fmla="*/ 0 w 115280"/>
                    <a:gd name="connsiteY6" fmla="*/ 2294 h 86543"/>
                    <a:gd name="connsiteX7" fmla="*/ 3350 w 115280"/>
                    <a:gd name="connsiteY7" fmla="*/ 0 h 86543"/>
                    <a:gd name="connsiteX8" fmla="*/ 17276 w 115280"/>
                    <a:gd name="connsiteY8" fmla="*/ 0 h 86543"/>
                    <a:gd name="connsiteX9" fmla="*/ 22198 w 115280"/>
                    <a:gd name="connsiteY9" fmla="*/ 3337 h 86543"/>
                    <a:gd name="connsiteX10" fmla="*/ 37589 w 115280"/>
                    <a:gd name="connsiteY10" fmla="*/ 59329 h 86543"/>
                    <a:gd name="connsiteX11" fmla="*/ 54552 w 115280"/>
                    <a:gd name="connsiteY11" fmla="*/ 3337 h 86543"/>
                    <a:gd name="connsiteX12" fmla="*/ 56750 w 115280"/>
                    <a:gd name="connsiteY12" fmla="*/ 209 h 86543"/>
                    <a:gd name="connsiteX13" fmla="*/ 62404 w 115280"/>
                    <a:gd name="connsiteY13" fmla="*/ 0 h 86543"/>
                    <a:gd name="connsiteX14" fmla="*/ 65441 w 115280"/>
                    <a:gd name="connsiteY14" fmla="*/ 3024 h 86543"/>
                    <a:gd name="connsiteX15" fmla="*/ 82927 w 115280"/>
                    <a:gd name="connsiteY15" fmla="*/ 59329 h 86543"/>
                    <a:gd name="connsiteX16" fmla="*/ 98318 w 115280"/>
                    <a:gd name="connsiteY16" fmla="*/ 3337 h 86543"/>
                    <a:gd name="connsiteX17" fmla="*/ 101983 w 115280"/>
                    <a:gd name="connsiteY17" fmla="*/ 0 h 86543"/>
                    <a:gd name="connsiteX18" fmla="*/ 111930 w 115280"/>
                    <a:gd name="connsiteY18" fmla="*/ 0 h 86543"/>
                    <a:gd name="connsiteX19" fmla="*/ 115281 w 115280"/>
                    <a:gd name="connsiteY19" fmla="*/ 1981 h 86543"/>
                    <a:gd name="connsiteX20" fmla="*/ 114652 w 115280"/>
                    <a:gd name="connsiteY20" fmla="*/ 5005 h 86543"/>
                    <a:gd name="connsiteX21" fmla="*/ 90361 w 115280"/>
                    <a:gd name="connsiteY21" fmla="*/ 83415 h 86543"/>
                    <a:gd name="connsiteX22" fmla="*/ 86801 w 115280"/>
                    <a:gd name="connsiteY22" fmla="*/ 86543 h 86543"/>
                    <a:gd name="connsiteX23" fmla="*/ 76016 w 115280"/>
                    <a:gd name="connsiteY23" fmla="*/ 86543 h 86543"/>
                    <a:gd name="connsiteX24" fmla="*/ 72037 w 115280"/>
                    <a:gd name="connsiteY24" fmla="*/ 83415 h 86543"/>
                    <a:gd name="connsiteX25" fmla="*/ 57797 w 115280"/>
                    <a:gd name="connsiteY25" fmla="*/ 38580 h 86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115280" h="86543">
                      <a:moveTo>
                        <a:pt x="57693" y="38580"/>
                      </a:moveTo>
                      <a:lnTo>
                        <a:pt x="43453" y="83728"/>
                      </a:lnTo>
                      <a:cubicBezTo>
                        <a:pt x="42615" y="86230"/>
                        <a:pt x="42301" y="86543"/>
                        <a:pt x="39788" y="86543"/>
                      </a:cubicBezTo>
                      <a:lnTo>
                        <a:pt x="29213" y="86543"/>
                      </a:lnTo>
                      <a:cubicBezTo>
                        <a:pt x="26700" y="86543"/>
                        <a:pt x="26176" y="86022"/>
                        <a:pt x="25339" y="83519"/>
                      </a:cubicBezTo>
                      <a:lnTo>
                        <a:pt x="628" y="5318"/>
                      </a:lnTo>
                      <a:cubicBezTo>
                        <a:pt x="104" y="3649"/>
                        <a:pt x="0" y="3024"/>
                        <a:pt x="0" y="2294"/>
                      </a:cubicBezTo>
                      <a:cubicBezTo>
                        <a:pt x="0" y="0"/>
                        <a:pt x="2199" y="0"/>
                        <a:pt x="3350" y="0"/>
                      </a:cubicBezTo>
                      <a:lnTo>
                        <a:pt x="17276" y="0"/>
                      </a:lnTo>
                      <a:cubicBezTo>
                        <a:pt x="20103" y="0"/>
                        <a:pt x="21255" y="209"/>
                        <a:pt x="22198" y="3337"/>
                      </a:cubicBezTo>
                      <a:lnTo>
                        <a:pt x="37589" y="59329"/>
                      </a:lnTo>
                      <a:lnTo>
                        <a:pt x="54552" y="3337"/>
                      </a:lnTo>
                      <a:cubicBezTo>
                        <a:pt x="55075" y="1877"/>
                        <a:pt x="55389" y="521"/>
                        <a:pt x="56750" y="209"/>
                      </a:cubicBezTo>
                      <a:cubicBezTo>
                        <a:pt x="57064" y="0"/>
                        <a:pt x="60624" y="0"/>
                        <a:pt x="62404" y="0"/>
                      </a:cubicBezTo>
                      <a:cubicBezTo>
                        <a:pt x="64394" y="0"/>
                        <a:pt x="64603" y="626"/>
                        <a:pt x="65441" y="3024"/>
                      </a:cubicBezTo>
                      <a:lnTo>
                        <a:pt x="82927" y="59329"/>
                      </a:lnTo>
                      <a:lnTo>
                        <a:pt x="98318" y="3337"/>
                      </a:lnTo>
                      <a:cubicBezTo>
                        <a:pt x="98947" y="834"/>
                        <a:pt x="99365" y="0"/>
                        <a:pt x="101983" y="0"/>
                      </a:cubicBezTo>
                      <a:lnTo>
                        <a:pt x="111930" y="0"/>
                      </a:lnTo>
                      <a:cubicBezTo>
                        <a:pt x="113396" y="0"/>
                        <a:pt x="115281" y="0"/>
                        <a:pt x="115281" y="1981"/>
                      </a:cubicBezTo>
                      <a:cubicBezTo>
                        <a:pt x="115281" y="2503"/>
                        <a:pt x="114967" y="3858"/>
                        <a:pt x="114652" y="5005"/>
                      </a:cubicBezTo>
                      <a:lnTo>
                        <a:pt x="90361" y="83415"/>
                      </a:lnTo>
                      <a:cubicBezTo>
                        <a:pt x="89523" y="86126"/>
                        <a:pt x="89209" y="86543"/>
                        <a:pt x="86801" y="86543"/>
                      </a:cubicBezTo>
                      <a:lnTo>
                        <a:pt x="76016" y="86543"/>
                      </a:lnTo>
                      <a:cubicBezTo>
                        <a:pt x="73503" y="86543"/>
                        <a:pt x="72875" y="86022"/>
                        <a:pt x="72037" y="83415"/>
                      </a:cubicBezTo>
                      <a:lnTo>
                        <a:pt x="57797" y="3858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2" name="Freeform 31">
                  <a:extLst>
                    <a:ext uri="{FF2B5EF4-FFF2-40B4-BE49-F238E27FC236}">
                      <a16:creationId xmlns:a16="http://schemas.microsoft.com/office/drawing/2014/main" id="{8F3B42CE-C717-9E65-7F7F-123BB2E05411}"/>
                    </a:ext>
                  </a:extLst>
                </p:cNvPr>
                <p:cNvSpPr/>
                <p:nvPr/>
              </p:nvSpPr>
              <p:spPr>
                <a:xfrm>
                  <a:off x="10398187" y="6395569"/>
                  <a:ext cx="80113" cy="90922"/>
                </a:xfrm>
                <a:custGeom>
                  <a:avLst/>
                  <a:gdLst>
                    <a:gd name="connsiteX0" fmla="*/ 39893 w 80113"/>
                    <a:gd name="connsiteY0" fmla="*/ 90922 h 90922"/>
                    <a:gd name="connsiteX1" fmla="*/ 0 w 80113"/>
                    <a:gd name="connsiteY1" fmla="*/ 45461 h 90922"/>
                    <a:gd name="connsiteX2" fmla="*/ 40312 w 80113"/>
                    <a:gd name="connsiteY2" fmla="*/ 0 h 90922"/>
                    <a:gd name="connsiteX3" fmla="*/ 80100 w 80113"/>
                    <a:gd name="connsiteY3" fmla="*/ 44419 h 90922"/>
                    <a:gd name="connsiteX4" fmla="*/ 39998 w 80113"/>
                    <a:gd name="connsiteY4" fmla="*/ 90922 h 90922"/>
                    <a:gd name="connsiteX5" fmla="*/ 39369 w 80113"/>
                    <a:gd name="connsiteY5" fmla="*/ 12408 h 90922"/>
                    <a:gd name="connsiteX6" fmla="*/ 21779 w 80113"/>
                    <a:gd name="connsiteY6" fmla="*/ 42959 h 90922"/>
                    <a:gd name="connsiteX7" fmla="*/ 40940 w 80113"/>
                    <a:gd name="connsiteY7" fmla="*/ 77055 h 90922"/>
                    <a:gd name="connsiteX8" fmla="*/ 58426 w 80113"/>
                    <a:gd name="connsiteY8" fmla="*/ 43480 h 90922"/>
                    <a:gd name="connsiteX9" fmla="*/ 39474 w 80113"/>
                    <a:gd name="connsiteY9" fmla="*/ 124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0113" h="90922">
                      <a:moveTo>
                        <a:pt x="39893" y="90922"/>
                      </a:moveTo>
                      <a:cubicBezTo>
                        <a:pt x="15182" y="90922"/>
                        <a:pt x="0" y="71216"/>
                        <a:pt x="0" y="45461"/>
                      </a:cubicBezTo>
                      <a:cubicBezTo>
                        <a:pt x="0" y="19707"/>
                        <a:pt x="15810" y="0"/>
                        <a:pt x="40312" y="0"/>
                      </a:cubicBezTo>
                      <a:cubicBezTo>
                        <a:pt x="67640" y="0"/>
                        <a:pt x="79576" y="24190"/>
                        <a:pt x="80100" y="44419"/>
                      </a:cubicBezTo>
                      <a:cubicBezTo>
                        <a:pt x="80623" y="69026"/>
                        <a:pt x="66174" y="90922"/>
                        <a:pt x="39998" y="90922"/>
                      </a:cubicBezTo>
                      <a:moveTo>
                        <a:pt x="39369" y="12408"/>
                      </a:moveTo>
                      <a:cubicBezTo>
                        <a:pt x="27956" y="12408"/>
                        <a:pt x="21779" y="26067"/>
                        <a:pt x="21779" y="42959"/>
                      </a:cubicBezTo>
                      <a:cubicBezTo>
                        <a:pt x="21779" y="61727"/>
                        <a:pt x="29841" y="77055"/>
                        <a:pt x="40940" y="77055"/>
                      </a:cubicBezTo>
                      <a:cubicBezTo>
                        <a:pt x="52039" y="77055"/>
                        <a:pt x="59263" y="62666"/>
                        <a:pt x="58426" y="43480"/>
                      </a:cubicBezTo>
                      <a:cubicBezTo>
                        <a:pt x="57588" y="23565"/>
                        <a:pt x="49316" y="12408"/>
                        <a:pt x="39474" y="12408"/>
                      </a:cubicBezTo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3" name="Freeform 32">
                  <a:extLst>
                    <a:ext uri="{FF2B5EF4-FFF2-40B4-BE49-F238E27FC236}">
                      <a16:creationId xmlns:a16="http://schemas.microsoft.com/office/drawing/2014/main" id="{4303D675-A4EA-C904-D89E-D51674E10D96}"/>
                    </a:ext>
                  </a:extLst>
                </p:cNvPr>
                <p:cNvSpPr/>
                <p:nvPr/>
              </p:nvSpPr>
              <p:spPr>
                <a:xfrm>
                  <a:off x="10487606" y="6395569"/>
                  <a:ext cx="55598" cy="88732"/>
                </a:xfrm>
                <a:custGeom>
                  <a:avLst/>
                  <a:gdLst>
                    <a:gd name="connsiteX0" fmla="*/ 20941 w 55598"/>
                    <a:gd name="connsiteY0" fmla="*/ 85188 h 88732"/>
                    <a:gd name="connsiteX1" fmla="*/ 17381 w 55598"/>
                    <a:gd name="connsiteY1" fmla="*/ 88733 h 88732"/>
                    <a:gd name="connsiteX2" fmla="*/ 3665 w 55598"/>
                    <a:gd name="connsiteY2" fmla="*/ 88733 h 88732"/>
                    <a:gd name="connsiteX3" fmla="*/ 0 w 55598"/>
                    <a:gd name="connsiteY3" fmla="*/ 85188 h 88732"/>
                    <a:gd name="connsiteX4" fmla="*/ 0 w 55598"/>
                    <a:gd name="connsiteY4" fmla="*/ 15328 h 88732"/>
                    <a:gd name="connsiteX5" fmla="*/ 4817 w 55598"/>
                    <a:gd name="connsiteY5" fmla="*/ 5839 h 88732"/>
                    <a:gd name="connsiteX6" fmla="*/ 35495 w 55598"/>
                    <a:gd name="connsiteY6" fmla="*/ 0 h 88732"/>
                    <a:gd name="connsiteX7" fmla="*/ 55599 w 55598"/>
                    <a:gd name="connsiteY7" fmla="*/ 12512 h 88732"/>
                    <a:gd name="connsiteX8" fmla="*/ 46699 w 55598"/>
                    <a:gd name="connsiteY8" fmla="*/ 21584 h 88732"/>
                    <a:gd name="connsiteX9" fmla="*/ 38113 w 55598"/>
                    <a:gd name="connsiteY9" fmla="*/ 15223 h 88732"/>
                    <a:gd name="connsiteX10" fmla="*/ 29737 w 55598"/>
                    <a:gd name="connsiteY10" fmla="*/ 10531 h 88732"/>
                    <a:gd name="connsiteX11" fmla="*/ 20837 w 55598"/>
                    <a:gd name="connsiteY11" fmla="*/ 20541 h 88732"/>
                    <a:gd name="connsiteX12" fmla="*/ 20837 w 55598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598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9" y="7924"/>
                        <a:pt x="4817" y="5839"/>
                      </a:cubicBezTo>
                      <a:cubicBezTo>
                        <a:pt x="10471" y="2711"/>
                        <a:pt x="22616" y="0"/>
                        <a:pt x="35495" y="0"/>
                      </a:cubicBezTo>
                      <a:cubicBezTo>
                        <a:pt x="45861" y="0"/>
                        <a:pt x="55599" y="2711"/>
                        <a:pt x="55599" y="12512"/>
                      </a:cubicBezTo>
                      <a:cubicBezTo>
                        <a:pt x="55599" y="17517"/>
                        <a:pt x="52039" y="21584"/>
                        <a:pt x="46699" y="21584"/>
                      </a:cubicBezTo>
                      <a:cubicBezTo>
                        <a:pt x="42197" y="21584"/>
                        <a:pt x="40626" y="19081"/>
                        <a:pt x="38113" y="15223"/>
                      </a:cubicBezTo>
                      <a:cubicBezTo>
                        <a:pt x="36647" y="13242"/>
                        <a:pt x="34762" y="10531"/>
                        <a:pt x="29737" y="10531"/>
                      </a:cubicBezTo>
                      <a:cubicBezTo>
                        <a:pt x="21046" y="10531"/>
                        <a:pt x="20837" y="16370"/>
                        <a:pt x="20837" y="20541"/>
                      </a:cubicBezTo>
                      <a:lnTo>
                        <a:pt x="20837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4" name="Freeform 33">
                  <a:extLst>
                    <a:ext uri="{FF2B5EF4-FFF2-40B4-BE49-F238E27FC236}">
                      <a16:creationId xmlns:a16="http://schemas.microsoft.com/office/drawing/2014/main" id="{9751F3B8-5A72-1E4A-1F3E-664DD14A7067}"/>
                    </a:ext>
                  </a:extLst>
                </p:cNvPr>
                <p:cNvSpPr/>
                <p:nvPr/>
              </p:nvSpPr>
              <p:spPr>
                <a:xfrm>
                  <a:off x="10545613" y="6356364"/>
                  <a:ext cx="77167" cy="127937"/>
                </a:xfrm>
                <a:custGeom>
                  <a:avLst/>
                  <a:gdLst>
                    <a:gd name="connsiteX0" fmla="*/ 41149 w 77167"/>
                    <a:gd name="connsiteY0" fmla="*/ 78097 h 127937"/>
                    <a:gd name="connsiteX1" fmla="*/ 75702 w 77167"/>
                    <a:gd name="connsiteY1" fmla="*/ 122933 h 127937"/>
                    <a:gd name="connsiteX2" fmla="*/ 77168 w 77167"/>
                    <a:gd name="connsiteY2" fmla="*/ 125748 h 127937"/>
                    <a:gd name="connsiteX3" fmla="*/ 73818 w 77167"/>
                    <a:gd name="connsiteY3" fmla="*/ 127938 h 127937"/>
                    <a:gd name="connsiteX4" fmla="*/ 56332 w 77167"/>
                    <a:gd name="connsiteY4" fmla="*/ 127938 h 127937"/>
                    <a:gd name="connsiteX5" fmla="*/ 50782 w 77167"/>
                    <a:gd name="connsiteY5" fmla="*/ 125435 h 127937"/>
                    <a:gd name="connsiteX6" fmla="*/ 20627 w 77167"/>
                    <a:gd name="connsiteY6" fmla="*/ 85292 h 127937"/>
                    <a:gd name="connsiteX7" fmla="*/ 20627 w 77167"/>
                    <a:gd name="connsiteY7" fmla="*/ 124706 h 127937"/>
                    <a:gd name="connsiteX8" fmla="*/ 16962 w 77167"/>
                    <a:gd name="connsiteY8" fmla="*/ 127834 h 127937"/>
                    <a:gd name="connsiteX9" fmla="*/ 3560 w 77167"/>
                    <a:gd name="connsiteY9" fmla="*/ 127834 h 127937"/>
                    <a:gd name="connsiteX10" fmla="*/ 0 w 77167"/>
                    <a:gd name="connsiteY10" fmla="*/ 124497 h 127937"/>
                    <a:gd name="connsiteX11" fmla="*/ 0 w 77167"/>
                    <a:gd name="connsiteY11" fmla="*/ 3128 h 127937"/>
                    <a:gd name="connsiteX12" fmla="*/ 3351 w 77167"/>
                    <a:gd name="connsiteY12" fmla="*/ 0 h 127937"/>
                    <a:gd name="connsiteX13" fmla="*/ 16962 w 77167"/>
                    <a:gd name="connsiteY13" fmla="*/ 0 h 127937"/>
                    <a:gd name="connsiteX14" fmla="*/ 20627 w 77167"/>
                    <a:gd name="connsiteY14" fmla="*/ 3024 h 127937"/>
                    <a:gd name="connsiteX15" fmla="*/ 20627 w 77167"/>
                    <a:gd name="connsiteY15" fmla="*/ 78097 h 127937"/>
                    <a:gd name="connsiteX16" fmla="*/ 50782 w 77167"/>
                    <a:gd name="connsiteY16" fmla="*/ 44627 h 127937"/>
                    <a:gd name="connsiteX17" fmla="*/ 57484 w 77167"/>
                    <a:gd name="connsiteY17" fmla="*/ 41291 h 127937"/>
                    <a:gd name="connsiteX18" fmla="*/ 68896 w 77167"/>
                    <a:gd name="connsiteY18" fmla="*/ 41291 h 127937"/>
                    <a:gd name="connsiteX19" fmla="*/ 72247 w 77167"/>
                    <a:gd name="connsiteY19" fmla="*/ 43480 h 127937"/>
                    <a:gd name="connsiteX20" fmla="*/ 70362 w 77167"/>
                    <a:gd name="connsiteY20" fmla="*/ 46817 h 127937"/>
                    <a:gd name="connsiteX21" fmla="*/ 40940 w 77167"/>
                    <a:gd name="connsiteY21" fmla="*/ 78097 h 1279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77167" h="127937">
                      <a:moveTo>
                        <a:pt x="41149" y="78097"/>
                      </a:moveTo>
                      <a:lnTo>
                        <a:pt x="75702" y="122933"/>
                      </a:lnTo>
                      <a:cubicBezTo>
                        <a:pt x="76540" y="124080"/>
                        <a:pt x="77168" y="124914"/>
                        <a:pt x="77168" y="125748"/>
                      </a:cubicBezTo>
                      <a:cubicBezTo>
                        <a:pt x="77168" y="127625"/>
                        <a:pt x="75493" y="127938"/>
                        <a:pt x="73818" y="127938"/>
                      </a:cubicBezTo>
                      <a:lnTo>
                        <a:pt x="56332" y="127938"/>
                      </a:lnTo>
                      <a:cubicBezTo>
                        <a:pt x="53191" y="127938"/>
                        <a:pt x="52667" y="127729"/>
                        <a:pt x="50782" y="125435"/>
                      </a:cubicBezTo>
                      <a:lnTo>
                        <a:pt x="20627" y="85292"/>
                      </a:lnTo>
                      <a:lnTo>
                        <a:pt x="20627" y="124706"/>
                      </a:lnTo>
                      <a:cubicBezTo>
                        <a:pt x="20627" y="127729"/>
                        <a:pt x="19475" y="127834"/>
                        <a:pt x="16962" y="127834"/>
                      </a:cubicBezTo>
                      <a:lnTo>
                        <a:pt x="3560" y="127834"/>
                      </a:lnTo>
                      <a:cubicBezTo>
                        <a:pt x="524" y="127834"/>
                        <a:pt x="0" y="127208"/>
                        <a:pt x="0" y="124497"/>
                      </a:cubicBezTo>
                      <a:lnTo>
                        <a:pt x="0" y="3128"/>
                      </a:lnTo>
                      <a:cubicBezTo>
                        <a:pt x="0" y="313"/>
                        <a:pt x="1152" y="0"/>
                        <a:pt x="3351" y="0"/>
                      </a:cubicBezTo>
                      <a:lnTo>
                        <a:pt x="16962" y="0"/>
                      </a:lnTo>
                      <a:cubicBezTo>
                        <a:pt x="19475" y="0"/>
                        <a:pt x="20627" y="0"/>
                        <a:pt x="20627" y="3024"/>
                      </a:cubicBezTo>
                      <a:lnTo>
                        <a:pt x="20627" y="78097"/>
                      </a:lnTo>
                      <a:lnTo>
                        <a:pt x="50782" y="44627"/>
                      </a:lnTo>
                      <a:cubicBezTo>
                        <a:pt x="53295" y="41812"/>
                        <a:pt x="53923" y="41291"/>
                        <a:pt x="57484" y="41291"/>
                      </a:cubicBezTo>
                      <a:lnTo>
                        <a:pt x="68896" y="41291"/>
                      </a:lnTo>
                      <a:cubicBezTo>
                        <a:pt x="69943" y="41291"/>
                        <a:pt x="72247" y="41291"/>
                        <a:pt x="72247" y="43480"/>
                      </a:cubicBezTo>
                      <a:cubicBezTo>
                        <a:pt x="72247" y="44627"/>
                        <a:pt x="71409" y="45670"/>
                        <a:pt x="70362" y="46817"/>
                      </a:cubicBezTo>
                      <a:lnTo>
                        <a:pt x="40940" y="78097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</p:grpSp>
          <p:sp>
            <p:nvSpPr>
              <p:cNvPr id="35" name="Freeform 34">
                <a:extLst>
                  <a:ext uri="{FF2B5EF4-FFF2-40B4-BE49-F238E27FC236}">
                    <a16:creationId xmlns:a16="http://schemas.microsoft.com/office/drawing/2014/main" id="{EF390982-1671-6A7C-D9A2-CEC0544E4A60}"/>
                  </a:ext>
                </a:extLst>
              </p:cNvPr>
              <p:cNvSpPr/>
              <p:nvPr/>
            </p:nvSpPr>
            <p:spPr>
              <a:xfrm>
                <a:off x="10117158" y="6554058"/>
                <a:ext cx="89313" cy="81538"/>
              </a:xfrm>
              <a:custGeom>
                <a:avLst/>
                <a:gdLst>
                  <a:gd name="connsiteX0" fmla="*/ 40416 w 89313"/>
                  <a:gd name="connsiteY0" fmla="*/ 0 h 81538"/>
                  <a:gd name="connsiteX1" fmla="*/ 55599 w 89313"/>
                  <a:gd name="connsiteY1" fmla="*/ 30655 h 81538"/>
                  <a:gd name="connsiteX2" fmla="*/ 89314 w 89313"/>
                  <a:gd name="connsiteY2" fmla="*/ 36390 h 81538"/>
                  <a:gd name="connsiteX3" fmla="*/ 65231 w 89313"/>
                  <a:gd name="connsiteY3" fmla="*/ 50779 h 81538"/>
                  <a:gd name="connsiteX4" fmla="*/ 79157 w 89313"/>
                  <a:gd name="connsiteY4" fmla="*/ 81538 h 81538"/>
                  <a:gd name="connsiteX5" fmla="*/ 49002 w 89313"/>
                  <a:gd name="connsiteY5" fmla="*/ 59850 h 81538"/>
                  <a:gd name="connsiteX6" fmla="*/ 23873 w 89313"/>
                  <a:gd name="connsiteY6" fmla="*/ 73405 h 81538"/>
                  <a:gd name="connsiteX7" fmla="*/ 29422 w 89313"/>
                  <a:gd name="connsiteY7" fmla="*/ 45357 h 81538"/>
                  <a:gd name="connsiteX8" fmla="*/ 0 w 89313"/>
                  <a:gd name="connsiteY8" fmla="*/ 22418 h 81538"/>
                  <a:gd name="connsiteX9" fmla="*/ 33610 w 89313"/>
                  <a:gd name="connsiteY9" fmla="*/ 27110 h 81538"/>
                  <a:gd name="connsiteX10" fmla="*/ 40416 w 89313"/>
                  <a:gd name="connsiteY10" fmla="*/ 0 h 815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9313" h="81538">
                    <a:moveTo>
                      <a:pt x="40416" y="0"/>
                    </a:moveTo>
                    <a:lnTo>
                      <a:pt x="55599" y="30655"/>
                    </a:lnTo>
                    <a:lnTo>
                      <a:pt x="89314" y="36390"/>
                    </a:lnTo>
                    <a:lnTo>
                      <a:pt x="65231" y="50779"/>
                    </a:lnTo>
                    <a:lnTo>
                      <a:pt x="79157" y="81538"/>
                    </a:lnTo>
                    <a:lnTo>
                      <a:pt x="49002" y="59850"/>
                    </a:lnTo>
                    <a:lnTo>
                      <a:pt x="23873" y="73405"/>
                    </a:lnTo>
                    <a:lnTo>
                      <a:pt x="29422" y="45357"/>
                    </a:lnTo>
                    <a:lnTo>
                      <a:pt x="0" y="22418"/>
                    </a:lnTo>
                    <a:lnTo>
                      <a:pt x="33610" y="27110"/>
                    </a:lnTo>
                    <a:lnTo>
                      <a:pt x="40416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36" name="Freeform 35">
                <a:extLst>
                  <a:ext uri="{FF2B5EF4-FFF2-40B4-BE49-F238E27FC236}">
                    <a16:creationId xmlns:a16="http://schemas.microsoft.com/office/drawing/2014/main" id="{EE518F69-2713-3A6A-3DEE-A57900621862}"/>
                  </a:ext>
                </a:extLst>
              </p:cNvPr>
              <p:cNvSpPr/>
              <p:nvPr/>
            </p:nvSpPr>
            <p:spPr>
              <a:xfrm>
                <a:off x="9979470" y="5960560"/>
                <a:ext cx="116013" cy="108960"/>
              </a:xfrm>
              <a:custGeom>
                <a:avLst/>
                <a:gdLst>
                  <a:gd name="connsiteX0" fmla="*/ 52772 w 116013"/>
                  <a:gd name="connsiteY0" fmla="*/ 0 h 108960"/>
                  <a:gd name="connsiteX1" fmla="*/ 72142 w 116013"/>
                  <a:gd name="connsiteY1" fmla="*/ 40978 h 108960"/>
                  <a:gd name="connsiteX2" fmla="*/ 116014 w 116013"/>
                  <a:gd name="connsiteY2" fmla="*/ 53907 h 108960"/>
                  <a:gd name="connsiteX3" fmla="*/ 84393 w 116013"/>
                  <a:gd name="connsiteY3" fmla="*/ 67983 h 108960"/>
                  <a:gd name="connsiteX4" fmla="*/ 102298 w 116013"/>
                  <a:gd name="connsiteY4" fmla="*/ 108961 h 108960"/>
                  <a:gd name="connsiteX5" fmla="*/ 63242 w 116013"/>
                  <a:gd name="connsiteY5" fmla="*/ 76846 h 108960"/>
                  <a:gd name="connsiteX6" fmla="*/ 30260 w 116013"/>
                  <a:gd name="connsiteY6" fmla="*/ 89984 h 108960"/>
                  <a:gd name="connsiteX7" fmla="*/ 37904 w 116013"/>
                  <a:gd name="connsiteY7" fmla="*/ 55367 h 108960"/>
                  <a:gd name="connsiteX8" fmla="*/ 0 w 116013"/>
                  <a:gd name="connsiteY8" fmla="*/ 21896 h 108960"/>
                  <a:gd name="connsiteX9" fmla="*/ 43453 w 116013"/>
                  <a:gd name="connsiteY9" fmla="*/ 33053 h 108960"/>
                  <a:gd name="connsiteX10" fmla="*/ 52772 w 116013"/>
                  <a:gd name="connsiteY10" fmla="*/ 0 h 108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6013" h="108960">
                    <a:moveTo>
                      <a:pt x="52772" y="0"/>
                    </a:moveTo>
                    <a:lnTo>
                      <a:pt x="72142" y="40978"/>
                    </a:lnTo>
                    <a:lnTo>
                      <a:pt x="116014" y="53907"/>
                    </a:lnTo>
                    <a:lnTo>
                      <a:pt x="84393" y="67983"/>
                    </a:lnTo>
                    <a:lnTo>
                      <a:pt x="102298" y="108961"/>
                    </a:lnTo>
                    <a:lnTo>
                      <a:pt x="63242" y="76846"/>
                    </a:lnTo>
                    <a:lnTo>
                      <a:pt x="30260" y="89984"/>
                    </a:lnTo>
                    <a:lnTo>
                      <a:pt x="37904" y="55367"/>
                    </a:lnTo>
                    <a:lnTo>
                      <a:pt x="0" y="21896"/>
                    </a:lnTo>
                    <a:lnTo>
                      <a:pt x="43453" y="33053"/>
                    </a:lnTo>
                    <a:lnTo>
                      <a:pt x="5277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37" name="Freeform 36">
                <a:extLst>
                  <a:ext uri="{FF2B5EF4-FFF2-40B4-BE49-F238E27FC236}">
                    <a16:creationId xmlns:a16="http://schemas.microsoft.com/office/drawing/2014/main" id="{5D58CAB8-8F87-DCB6-2129-2D2286113720}"/>
                  </a:ext>
                </a:extLst>
              </p:cNvPr>
              <p:cNvSpPr/>
              <p:nvPr/>
            </p:nvSpPr>
            <p:spPr>
              <a:xfrm>
                <a:off x="10005541" y="6485554"/>
                <a:ext cx="98213" cy="91860"/>
              </a:xfrm>
              <a:custGeom>
                <a:avLst/>
                <a:gdLst>
                  <a:gd name="connsiteX0" fmla="*/ 44604 w 98213"/>
                  <a:gd name="connsiteY0" fmla="*/ 0 h 91860"/>
                  <a:gd name="connsiteX1" fmla="*/ 61043 w 98213"/>
                  <a:gd name="connsiteY1" fmla="*/ 34513 h 91860"/>
                  <a:gd name="connsiteX2" fmla="*/ 98214 w 98213"/>
                  <a:gd name="connsiteY2" fmla="*/ 41603 h 91860"/>
                  <a:gd name="connsiteX3" fmla="*/ 71514 w 98213"/>
                  <a:gd name="connsiteY3" fmla="*/ 57244 h 91860"/>
                  <a:gd name="connsiteX4" fmla="*/ 86801 w 98213"/>
                  <a:gd name="connsiteY4" fmla="*/ 91861 h 91860"/>
                  <a:gd name="connsiteX5" fmla="*/ 53609 w 98213"/>
                  <a:gd name="connsiteY5" fmla="*/ 67149 h 91860"/>
                  <a:gd name="connsiteX6" fmla="*/ 25862 w 98213"/>
                  <a:gd name="connsiteY6" fmla="*/ 81747 h 91860"/>
                  <a:gd name="connsiteX7" fmla="*/ 32145 w 98213"/>
                  <a:gd name="connsiteY7" fmla="*/ 50466 h 91860"/>
                  <a:gd name="connsiteX8" fmla="*/ 0 w 98213"/>
                  <a:gd name="connsiteY8" fmla="*/ 24399 h 91860"/>
                  <a:gd name="connsiteX9" fmla="*/ 36751 w 98213"/>
                  <a:gd name="connsiteY9" fmla="*/ 30238 h 91860"/>
                  <a:gd name="connsiteX10" fmla="*/ 44604 w 98213"/>
                  <a:gd name="connsiteY10" fmla="*/ 0 h 918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8213" h="91860">
                    <a:moveTo>
                      <a:pt x="44604" y="0"/>
                    </a:moveTo>
                    <a:lnTo>
                      <a:pt x="61043" y="34513"/>
                    </a:lnTo>
                    <a:lnTo>
                      <a:pt x="98214" y="41603"/>
                    </a:lnTo>
                    <a:lnTo>
                      <a:pt x="71514" y="57244"/>
                    </a:lnTo>
                    <a:lnTo>
                      <a:pt x="86801" y="91861"/>
                    </a:lnTo>
                    <a:lnTo>
                      <a:pt x="53609" y="67149"/>
                    </a:lnTo>
                    <a:lnTo>
                      <a:pt x="25862" y="81747"/>
                    </a:lnTo>
                    <a:lnTo>
                      <a:pt x="32145" y="50466"/>
                    </a:lnTo>
                    <a:lnTo>
                      <a:pt x="0" y="24399"/>
                    </a:lnTo>
                    <a:lnTo>
                      <a:pt x="36751" y="30238"/>
                    </a:lnTo>
                    <a:lnTo>
                      <a:pt x="44604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38" name="Freeform 37">
                <a:extLst>
                  <a:ext uri="{FF2B5EF4-FFF2-40B4-BE49-F238E27FC236}">
                    <a16:creationId xmlns:a16="http://schemas.microsoft.com/office/drawing/2014/main" id="{D9845E6B-DEDA-ACC5-23FB-3D7E1F136922}"/>
                  </a:ext>
                </a:extLst>
              </p:cNvPr>
              <p:cNvSpPr/>
              <p:nvPr/>
            </p:nvSpPr>
            <p:spPr>
              <a:xfrm>
                <a:off x="9895077" y="6064516"/>
                <a:ext cx="133290" cy="126895"/>
              </a:xfrm>
              <a:custGeom>
                <a:avLst/>
                <a:gdLst>
                  <a:gd name="connsiteX0" fmla="*/ 60834 w 133290"/>
                  <a:gd name="connsiteY0" fmla="*/ 0 h 126895"/>
                  <a:gd name="connsiteX1" fmla="*/ 82927 w 133290"/>
                  <a:gd name="connsiteY1" fmla="*/ 47755 h 126895"/>
                  <a:gd name="connsiteX2" fmla="*/ 133290 w 133290"/>
                  <a:gd name="connsiteY2" fmla="*/ 61102 h 126895"/>
                  <a:gd name="connsiteX3" fmla="*/ 96853 w 133290"/>
                  <a:gd name="connsiteY3" fmla="*/ 79140 h 126895"/>
                  <a:gd name="connsiteX4" fmla="*/ 117270 w 133290"/>
                  <a:gd name="connsiteY4" fmla="*/ 126895 h 126895"/>
                  <a:gd name="connsiteX5" fmla="*/ 72456 w 133290"/>
                  <a:gd name="connsiteY5" fmla="*/ 90610 h 126895"/>
                  <a:gd name="connsiteX6" fmla="*/ 34553 w 133290"/>
                  <a:gd name="connsiteY6" fmla="*/ 107605 h 126895"/>
                  <a:gd name="connsiteX7" fmla="*/ 43453 w 133290"/>
                  <a:gd name="connsiteY7" fmla="*/ 66211 h 126895"/>
                  <a:gd name="connsiteX8" fmla="*/ 0 w 133290"/>
                  <a:gd name="connsiteY8" fmla="*/ 28257 h 126895"/>
                  <a:gd name="connsiteX9" fmla="*/ 49945 w 133290"/>
                  <a:gd name="connsiteY9" fmla="*/ 39622 h 126895"/>
                  <a:gd name="connsiteX10" fmla="*/ 60834 w 133290"/>
                  <a:gd name="connsiteY10" fmla="*/ 0 h 1268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33290" h="126895">
                    <a:moveTo>
                      <a:pt x="60834" y="0"/>
                    </a:moveTo>
                    <a:lnTo>
                      <a:pt x="82927" y="47755"/>
                    </a:lnTo>
                    <a:lnTo>
                      <a:pt x="133290" y="61102"/>
                    </a:lnTo>
                    <a:lnTo>
                      <a:pt x="96853" y="79140"/>
                    </a:lnTo>
                    <a:lnTo>
                      <a:pt x="117270" y="126895"/>
                    </a:lnTo>
                    <a:lnTo>
                      <a:pt x="72456" y="90610"/>
                    </a:lnTo>
                    <a:lnTo>
                      <a:pt x="34553" y="107605"/>
                    </a:lnTo>
                    <a:lnTo>
                      <a:pt x="43453" y="66211"/>
                    </a:lnTo>
                    <a:lnTo>
                      <a:pt x="0" y="28257"/>
                    </a:lnTo>
                    <a:lnTo>
                      <a:pt x="49945" y="39622"/>
                    </a:lnTo>
                    <a:lnTo>
                      <a:pt x="60834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39" name="Freeform 38">
                <a:extLst>
                  <a:ext uri="{FF2B5EF4-FFF2-40B4-BE49-F238E27FC236}">
                    <a16:creationId xmlns:a16="http://schemas.microsoft.com/office/drawing/2014/main" id="{280CF009-EED3-A320-1A4E-A64DB901E410}"/>
                  </a:ext>
                </a:extLst>
              </p:cNvPr>
              <p:cNvSpPr/>
              <p:nvPr/>
            </p:nvSpPr>
            <p:spPr>
              <a:xfrm>
                <a:off x="9916332" y="6360118"/>
                <a:ext cx="115699" cy="109795"/>
              </a:xfrm>
              <a:custGeom>
                <a:avLst/>
                <a:gdLst>
                  <a:gd name="connsiteX0" fmla="*/ 52772 w 115699"/>
                  <a:gd name="connsiteY0" fmla="*/ 0 h 109795"/>
                  <a:gd name="connsiteX1" fmla="*/ 72037 w 115699"/>
                  <a:gd name="connsiteY1" fmla="*/ 41290 h 109795"/>
                  <a:gd name="connsiteX2" fmla="*/ 115700 w 115699"/>
                  <a:gd name="connsiteY2" fmla="*/ 50570 h 109795"/>
                  <a:gd name="connsiteX3" fmla="*/ 84183 w 115699"/>
                  <a:gd name="connsiteY3" fmla="*/ 68400 h 109795"/>
                  <a:gd name="connsiteX4" fmla="*/ 101983 w 115699"/>
                  <a:gd name="connsiteY4" fmla="*/ 109795 h 109795"/>
                  <a:gd name="connsiteX5" fmla="*/ 63033 w 115699"/>
                  <a:gd name="connsiteY5" fmla="*/ 79766 h 109795"/>
                  <a:gd name="connsiteX6" fmla="*/ 30155 w 115699"/>
                  <a:gd name="connsiteY6" fmla="*/ 96344 h 109795"/>
                  <a:gd name="connsiteX7" fmla="*/ 37799 w 115699"/>
                  <a:gd name="connsiteY7" fmla="*/ 59433 h 109795"/>
                  <a:gd name="connsiteX8" fmla="*/ 0 w 115699"/>
                  <a:gd name="connsiteY8" fmla="*/ 27840 h 109795"/>
                  <a:gd name="connsiteX9" fmla="*/ 43453 w 115699"/>
                  <a:gd name="connsiteY9" fmla="*/ 35660 h 109795"/>
                  <a:gd name="connsiteX10" fmla="*/ 52772 w 115699"/>
                  <a:gd name="connsiteY10" fmla="*/ 0 h 109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5699" h="109795">
                    <a:moveTo>
                      <a:pt x="52772" y="0"/>
                    </a:moveTo>
                    <a:lnTo>
                      <a:pt x="72037" y="41290"/>
                    </a:lnTo>
                    <a:lnTo>
                      <a:pt x="115700" y="50570"/>
                    </a:lnTo>
                    <a:lnTo>
                      <a:pt x="84183" y="68400"/>
                    </a:lnTo>
                    <a:lnTo>
                      <a:pt x="101983" y="109795"/>
                    </a:lnTo>
                    <a:lnTo>
                      <a:pt x="63033" y="79766"/>
                    </a:lnTo>
                    <a:lnTo>
                      <a:pt x="30155" y="96344"/>
                    </a:lnTo>
                    <a:lnTo>
                      <a:pt x="37799" y="59433"/>
                    </a:lnTo>
                    <a:lnTo>
                      <a:pt x="0" y="27840"/>
                    </a:lnTo>
                    <a:lnTo>
                      <a:pt x="43453" y="35660"/>
                    </a:lnTo>
                    <a:lnTo>
                      <a:pt x="5277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0" name="Freeform 39">
                <a:extLst>
                  <a:ext uri="{FF2B5EF4-FFF2-40B4-BE49-F238E27FC236}">
                    <a16:creationId xmlns:a16="http://schemas.microsoft.com/office/drawing/2014/main" id="{72E3056A-D243-8188-F5EF-ECE42885C170}"/>
                  </a:ext>
                </a:extLst>
              </p:cNvPr>
              <p:cNvSpPr/>
              <p:nvPr/>
            </p:nvSpPr>
            <p:spPr>
              <a:xfrm>
                <a:off x="9874974" y="6215810"/>
                <a:ext cx="125751" cy="120221"/>
              </a:xfrm>
              <a:custGeom>
                <a:avLst/>
                <a:gdLst>
                  <a:gd name="connsiteX0" fmla="*/ 57483 w 125751"/>
                  <a:gd name="connsiteY0" fmla="*/ 0 h 120221"/>
                  <a:gd name="connsiteX1" fmla="*/ 78215 w 125751"/>
                  <a:gd name="connsiteY1" fmla="*/ 45253 h 120221"/>
                  <a:gd name="connsiteX2" fmla="*/ 125751 w 125751"/>
                  <a:gd name="connsiteY2" fmla="*/ 56514 h 120221"/>
                  <a:gd name="connsiteX3" fmla="*/ 91303 w 125751"/>
                  <a:gd name="connsiteY3" fmla="*/ 74865 h 120221"/>
                  <a:gd name="connsiteX4" fmla="*/ 110569 w 125751"/>
                  <a:gd name="connsiteY4" fmla="*/ 120222 h 120221"/>
                  <a:gd name="connsiteX5" fmla="*/ 68373 w 125751"/>
                  <a:gd name="connsiteY5" fmla="*/ 86647 h 120221"/>
                  <a:gd name="connsiteX6" fmla="*/ 32563 w 125751"/>
                  <a:gd name="connsiteY6" fmla="*/ 103956 h 120221"/>
                  <a:gd name="connsiteX7" fmla="*/ 41044 w 125751"/>
                  <a:gd name="connsiteY7" fmla="*/ 64021 h 120221"/>
                  <a:gd name="connsiteX8" fmla="*/ 0 w 125751"/>
                  <a:gd name="connsiteY8" fmla="*/ 28882 h 120221"/>
                  <a:gd name="connsiteX9" fmla="*/ 47118 w 125751"/>
                  <a:gd name="connsiteY9" fmla="*/ 38371 h 120221"/>
                  <a:gd name="connsiteX10" fmla="*/ 57483 w 125751"/>
                  <a:gd name="connsiteY10" fmla="*/ 0 h 120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25751" h="120221">
                    <a:moveTo>
                      <a:pt x="57483" y="0"/>
                    </a:moveTo>
                    <a:lnTo>
                      <a:pt x="78215" y="45253"/>
                    </a:lnTo>
                    <a:lnTo>
                      <a:pt x="125751" y="56514"/>
                    </a:lnTo>
                    <a:lnTo>
                      <a:pt x="91303" y="74865"/>
                    </a:lnTo>
                    <a:lnTo>
                      <a:pt x="110569" y="120222"/>
                    </a:lnTo>
                    <a:lnTo>
                      <a:pt x="68373" y="86647"/>
                    </a:lnTo>
                    <a:lnTo>
                      <a:pt x="32563" y="103956"/>
                    </a:lnTo>
                    <a:lnTo>
                      <a:pt x="41044" y="64021"/>
                    </a:lnTo>
                    <a:lnTo>
                      <a:pt x="0" y="28882"/>
                    </a:lnTo>
                    <a:lnTo>
                      <a:pt x="47118" y="38371"/>
                    </a:lnTo>
                    <a:lnTo>
                      <a:pt x="57483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1" name="Freeform 40">
                <a:extLst>
                  <a:ext uri="{FF2B5EF4-FFF2-40B4-BE49-F238E27FC236}">
                    <a16:creationId xmlns:a16="http://schemas.microsoft.com/office/drawing/2014/main" id="{E2D93E67-FC97-A54B-E8FD-8A27A0C228A0}"/>
                  </a:ext>
                </a:extLst>
              </p:cNvPr>
              <p:cNvSpPr/>
              <p:nvPr/>
            </p:nvSpPr>
            <p:spPr>
              <a:xfrm>
                <a:off x="10223120" y="6575433"/>
                <a:ext cx="83554" cy="74343"/>
              </a:xfrm>
              <a:custGeom>
                <a:avLst/>
                <a:gdLst>
                  <a:gd name="connsiteX0" fmla="*/ 37694 w 83554"/>
                  <a:gd name="connsiteY0" fmla="*/ 0 h 74343"/>
                  <a:gd name="connsiteX1" fmla="*/ 52039 w 83554"/>
                  <a:gd name="connsiteY1" fmla="*/ 27944 h 74343"/>
                  <a:gd name="connsiteX2" fmla="*/ 83555 w 83554"/>
                  <a:gd name="connsiteY2" fmla="*/ 32949 h 74343"/>
                  <a:gd name="connsiteX3" fmla="*/ 61043 w 83554"/>
                  <a:gd name="connsiteY3" fmla="*/ 46295 h 74343"/>
                  <a:gd name="connsiteX4" fmla="*/ 74236 w 83554"/>
                  <a:gd name="connsiteY4" fmla="*/ 74344 h 74343"/>
                  <a:gd name="connsiteX5" fmla="*/ 45966 w 83554"/>
                  <a:gd name="connsiteY5" fmla="*/ 54845 h 74343"/>
                  <a:gd name="connsiteX6" fmla="*/ 22512 w 83554"/>
                  <a:gd name="connsiteY6" fmla="*/ 67462 h 74343"/>
                  <a:gd name="connsiteX7" fmla="*/ 27642 w 83554"/>
                  <a:gd name="connsiteY7" fmla="*/ 41708 h 74343"/>
                  <a:gd name="connsiteX8" fmla="*/ 0 w 83554"/>
                  <a:gd name="connsiteY8" fmla="*/ 20958 h 74343"/>
                  <a:gd name="connsiteX9" fmla="*/ 31412 w 83554"/>
                  <a:gd name="connsiteY9" fmla="*/ 25025 h 74343"/>
                  <a:gd name="connsiteX10" fmla="*/ 37694 w 83554"/>
                  <a:gd name="connsiteY10" fmla="*/ 0 h 74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3554" h="74343">
                    <a:moveTo>
                      <a:pt x="37694" y="0"/>
                    </a:moveTo>
                    <a:lnTo>
                      <a:pt x="52039" y="27944"/>
                    </a:lnTo>
                    <a:lnTo>
                      <a:pt x="83555" y="32949"/>
                    </a:lnTo>
                    <a:lnTo>
                      <a:pt x="61043" y="46295"/>
                    </a:lnTo>
                    <a:lnTo>
                      <a:pt x="74236" y="74344"/>
                    </a:lnTo>
                    <a:lnTo>
                      <a:pt x="45966" y="54845"/>
                    </a:lnTo>
                    <a:lnTo>
                      <a:pt x="22512" y="67462"/>
                    </a:lnTo>
                    <a:lnTo>
                      <a:pt x="27642" y="41708"/>
                    </a:lnTo>
                    <a:lnTo>
                      <a:pt x="0" y="20958"/>
                    </a:lnTo>
                    <a:lnTo>
                      <a:pt x="31412" y="25025"/>
                    </a:lnTo>
                    <a:lnTo>
                      <a:pt x="37694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2" name="Freeform 41">
                <a:extLst>
                  <a:ext uri="{FF2B5EF4-FFF2-40B4-BE49-F238E27FC236}">
                    <a16:creationId xmlns:a16="http://schemas.microsoft.com/office/drawing/2014/main" id="{E795DF84-F400-FA87-6895-D4181B674C1F}"/>
                  </a:ext>
                </a:extLst>
              </p:cNvPr>
              <p:cNvSpPr/>
              <p:nvPr/>
            </p:nvSpPr>
            <p:spPr>
              <a:xfrm>
                <a:off x="10330547" y="6571471"/>
                <a:ext cx="61462" cy="53177"/>
              </a:xfrm>
              <a:custGeom>
                <a:avLst/>
                <a:gdLst>
                  <a:gd name="connsiteX0" fmla="*/ 27642 w 61462"/>
                  <a:gd name="connsiteY0" fmla="*/ 0 h 53177"/>
                  <a:gd name="connsiteX1" fmla="*/ 38218 w 61462"/>
                  <a:gd name="connsiteY1" fmla="*/ 20020 h 53177"/>
                  <a:gd name="connsiteX2" fmla="*/ 61462 w 61462"/>
                  <a:gd name="connsiteY2" fmla="*/ 23460 h 53177"/>
                  <a:gd name="connsiteX3" fmla="*/ 44919 w 61462"/>
                  <a:gd name="connsiteY3" fmla="*/ 33157 h 53177"/>
                  <a:gd name="connsiteX4" fmla="*/ 54656 w 61462"/>
                  <a:gd name="connsiteY4" fmla="*/ 53177 h 53177"/>
                  <a:gd name="connsiteX5" fmla="*/ 33820 w 61462"/>
                  <a:gd name="connsiteY5" fmla="*/ 39309 h 53177"/>
                  <a:gd name="connsiteX6" fmla="*/ 16648 w 61462"/>
                  <a:gd name="connsiteY6" fmla="*/ 48381 h 53177"/>
                  <a:gd name="connsiteX7" fmla="*/ 20313 w 61462"/>
                  <a:gd name="connsiteY7" fmla="*/ 29925 h 53177"/>
                  <a:gd name="connsiteX8" fmla="*/ 0 w 61462"/>
                  <a:gd name="connsiteY8" fmla="*/ 15119 h 53177"/>
                  <a:gd name="connsiteX9" fmla="*/ 23035 w 61462"/>
                  <a:gd name="connsiteY9" fmla="*/ 17934 h 53177"/>
                  <a:gd name="connsiteX10" fmla="*/ 27642 w 61462"/>
                  <a:gd name="connsiteY10" fmla="*/ 0 h 5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1462" h="53177">
                    <a:moveTo>
                      <a:pt x="27642" y="0"/>
                    </a:moveTo>
                    <a:lnTo>
                      <a:pt x="38218" y="20020"/>
                    </a:lnTo>
                    <a:lnTo>
                      <a:pt x="61462" y="23460"/>
                    </a:lnTo>
                    <a:lnTo>
                      <a:pt x="44919" y="33157"/>
                    </a:lnTo>
                    <a:lnTo>
                      <a:pt x="54656" y="53177"/>
                    </a:lnTo>
                    <a:lnTo>
                      <a:pt x="33820" y="39309"/>
                    </a:lnTo>
                    <a:lnTo>
                      <a:pt x="16648" y="48381"/>
                    </a:lnTo>
                    <a:lnTo>
                      <a:pt x="20313" y="29925"/>
                    </a:lnTo>
                    <a:lnTo>
                      <a:pt x="0" y="15119"/>
                    </a:lnTo>
                    <a:lnTo>
                      <a:pt x="23035" y="17934"/>
                    </a:lnTo>
                    <a:lnTo>
                      <a:pt x="2764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3" name="Freeform 42">
                <a:extLst>
                  <a:ext uri="{FF2B5EF4-FFF2-40B4-BE49-F238E27FC236}">
                    <a16:creationId xmlns:a16="http://schemas.microsoft.com/office/drawing/2014/main" id="{5C177837-F13A-0880-A2F9-A81DD02A3050}"/>
                  </a:ext>
                </a:extLst>
              </p:cNvPr>
              <p:cNvSpPr/>
              <p:nvPr/>
            </p:nvSpPr>
            <p:spPr>
              <a:xfrm>
                <a:off x="10409286" y="6536332"/>
                <a:ext cx="61357" cy="51821"/>
              </a:xfrm>
              <a:custGeom>
                <a:avLst/>
                <a:gdLst>
                  <a:gd name="connsiteX0" fmla="*/ 27538 w 61357"/>
                  <a:gd name="connsiteY0" fmla="*/ 0 h 51821"/>
                  <a:gd name="connsiteX1" fmla="*/ 38217 w 61357"/>
                  <a:gd name="connsiteY1" fmla="*/ 19498 h 51821"/>
                  <a:gd name="connsiteX2" fmla="*/ 61357 w 61357"/>
                  <a:gd name="connsiteY2" fmla="*/ 22939 h 51821"/>
                  <a:gd name="connsiteX3" fmla="*/ 44919 w 61357"/>
                  <a:gd name="connsiteY3" fmla="*/ 32323 h 51821"/>
                  <a:gd name="connsiteX4" fmla="*/ 54761 w 61357"/>
                  <a:gd name="connsiteY4" fmla="*/ 51822 h 51821"/>
                  <a:gd name="connsiteX5" fmla="*/ 33925 w 61357"/>
                  <a:gd name="connsiteY5" fmla="*/ 38162 h 51821"/>
                  <a:gd name="connsiteX6" fmla="*/ 16753 w 61357"/>
                  <a:gd name="connsiteY6" fmla="*/ 46921 h 51821"/>
                  <a:gd name="connsiteX7" fmla="*/ 20417 w 61357"/>
                  <a:gd name="connsiteY7" fmla="*/ 28987 h 51821"/>
                  <a:gd name="connsiteX8" fmla="*/ 0 w 61357"/>
                  <a:gd name="connsiteY8" fmla="*/ 14493 h 51821"/>
                  <a:gd name="connsiteX9" fmla="*/ 23035 w 61357"/>
                  <a:gd name="connsiteY9" fmla="*/ 17309 h 51821"/>
                  <a:gd name="connsiteX10" fmla="*/ 27538 w 61357"/>
                  <a:gd name="connsiteY10" fmla="*/ 0 h 518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1357" h="51821">
                    <a:moveTo>
                      <a:pt x="27538" y="0"/>
                    </a:moveTo>
                    <a:lnTo>
                      <a:pt x="38217" y="19498"/>
                    </a:lnTo>
                    <a:lnTo>
                      <a:pt x="61357" y="22939"/>
                    </a:lnTo>
                    <a:lnTo>
                      <a:pt x="44919" y="32323"/>
                    </a:lnTo>
                    <a:lnTo>
                      <a:pt x="54761" y="51822"/>
                    </a:lnTo>
                    <a:lnTo>
                      <a:pt x="33925" y="38162"/>
                    </a:lnTo>
                    <a:lnTo>
                      <a:pt x="16753" y="46921"/>
                    </a:lnTo>
                    <a:lnTo>
                      <a:pt x="20417" y="28987"/>
                    </a:lnTo>
                    <a:lnTo>
                      <a:pt x="0" y="14493"/>
                    </a:lnTo>
                    <a:lnTo>
                      <a:pt x="23035" y="17309"/>
                    </a:lnTo>
                    <a:lnTo>
                      <a:pt x="27538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4" name="Freeform 43">
                <a:extLst>
                  <a:ext uri="{FF2B5EF4-FFF2-40B4-BE49-F238E27FC236}">
                    <a16:creationId xmlns:a16="http://schemas.microsoft.com/office/drawing/2014/main" id="{BBC24669-E5F8-B7D3-BDBB-08ABE4A3085D}"/>
                  </a:ext>
                </a:extLst>
              </p:cNvPr>
              <p:cNvSpPr/>
              <p:nvPr/>
            </p:nvSpPr>
            <p:spPr>
              <a:xfrm>
                <a:off x="10339133" y="5962437"/>
                <a:ext cx="81670" cy="69651"/>
              </a:xfrm>
              <a:custGeom>
                <a:avLst/>
                <a:gdLst>
                  <a:gd name="connsiteX0" fmla="*/ 36752 w 81670"/>
                  <a:gd name="connsiteY0" fmla="*/ 0 h 69651"/>
                  <a:gd name="connsiteX1" fmla="*/ 50887 w 81670"/>
                  <a:gd name="connsiteY1" fmla="*/ 26380 h 69651"/>
                  <a:gd name="connsiteX2" fmla="*/ 81671 w 81670"/>
                  <a:gd name="connsiteY2" fmla="*/ 36598 h 69651"/>
                  <a:gd name="connsiteX3" fmla="*/ 59682 w 81670"/>
                  <a:gd name="connsiteY3" fmla="*/ 43584 h 69651"/>
                  <a:gd name="connsiteX4" fmla="*/ 72666 w 81670"/>
                  <a:gd name="connsiteY4" fmla="*/ 69652 h 69651"/>
                  <a:gd name="connsiteX5" fmla="*/ 45024 w 81670"/>
                  <a:gd name="connsiteY5" fmla="*/ 47859 h 69651"/>
                  <a:gd name="connsiteX6" fmla="*/ 22093 w 81670"/>
                  <a:gd name="connsiteY6" fmla="*/ 54220 h 69651"/>
                  <a:gd name="connsiteX7" fmla="*/ 27014 w 81670"/>
                  <a:gd name="connsiteY7" fmla="*/ 33366 h 69651"/>
                  <a:gd name="connsiteX8" fmla="*/ 0 w 81670"/>
                  <a:gd name="connsiteY8" fmla="*/ 10635 h 69651"/>
                  <a:gd name="connsiteX9" fmla="*/ 30679 w 81670"/>
                  <a:gd name="connsiteY9" fmla="*/ 19915 h 69651"/>
                  <a:gd name="connsiteX10" fmla="*/ 36752 w 81670"/>
                  <a:gd name="connsiteY10" fmla="*/ 0 h 696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1670" h="69651">
                    <a:moveTo>
                      <a:pt x="36752" y="0"/>
                    </a:moveTo>
                    <a:lnTo>
                      <a:pt x="50887" y="26380"/>
                    </a:lnTo>
                    <a:lnTo>
                      <a:pt x="81671" y="36598"/>
                    </a:lnTo>
                    <a:lnTo>
                      <a:pt x="59682" y="43584"/>
                    </a:lnTo>
                    <a:lnTo>
                      <a:pt x="72666" y="69652"/>
                    </a:lnTo>
                    <a:lnTo>
                      <a:pt x="45024" y="47859"/>
                    </a:lnTo>
                    <a:lnTo>
                      <a:pt x="22093" y="54220"/>
                    </a:lnTo>
                    <a:lnTo>
                      <a:pt x="27014" y="33366"/>
                    </a:lnTo>
                    <a:lnTo>
                      <a:pt x="0" y="10635"/>
                    </a:lnTo>
                    <a:lnTo>
                      <a:pt x="30679" y="19915"/>
                    </a:lnTo>
                    <a:lnTo>
                      <a:pt x="3675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5" name="Freeform 44">
                <a:extLst>
                  <a:ext uri="{FF2B5EF4-FFF2-40B4-BE49-F238E27FC236}">
                    <a16:creationId xmlns:a16="http://schemas.microsoft.com/office/drawing/2014/main" id="{3B5CF3D9-FB3F-2ED6-3E4F-7B5189E7CD2B}"/>
                  </a:ext>
                </a:extLst>
              </p:cNvPr>
              <p:cNvSpPr/>
              <p:nvPr/>
            </p:nvSpPr>
            <p:spPr>
              <a:xfrm>
                <a:off x="10223120" y="5916558"/>
                <a:ext cx="92873" cy="82163"/>
              </a:xfrm>
              <a:custGeom>
                <a:avLst/>
                <a:gdLst>
                  <a:gd name="connsiteX0" fmla="*/ 41882 w 92873"/>
                  <a:gd name="connsiteY0" fmla="*/ 0 h 82163"/>
                  <a:gd name="connsiteX1" fmla="*/ 57797 w 92873"/>
                  <a:gd name="connsiteY1" fmla="*/ 31072 h 82163"/>
                  <a:gd name="connsiteX2" fmla="*/ 92874 w 92873"/>
                  <a:gd name="connsiteY2" fmla="*/ 42750 h 82163"/>
                  <a:gd name="connsiteX3" fmla="*/ 67849 w 92873"/>
                  <a:gd name="connsiteY3" fmla="*/ 51405 h 82163"/>
                  <a:gd name="connsiteX4" fmla="*/ 82508 w 92873"/>
                  <a:gd name="connsiteY4" fmla="*/ 82164 h 82163"/>
                  <a:gd name="connsiteX5" fmla="*/ 50992 w 92873"/>
                  <a:gd name="connsiteY5" fmla="*/ 56722 h 82163"/>
                  <a:gd name="connsiteX6" fmla="*/ 24815 w 92873"/>
                  <a:gd name="connsiteY6" fmla="*/ 64647 h 82163"/>
                  <a:gd name="connsiteX7" fmla="*/ 30574 w 92873"/>
                  <a:gd name="connsiteY7" fmla="*/ 39726 h 82163"/>
                  <a:gd name="connsiteX8" fmla="*/ 0 w 92873"/>
                  <a:gd name="connsiteY8" fmla="*/ 13242 h 82163"/>
                  <a:gd name="connsiteX9" fmla="*/ 34867 w 92873"/>
                  <a:gd name="connsiteY9" fmla="*/ 23773 h 82163"/>
                  <a:gd name="connsiteX10" fmla="*/ 41882 w 92873"/>
                  <a:gd name="connsiteY10" fmla="*/ 0 h 82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2873" h="82163">
                    <a:moveTo>
                      <a:pt x="41882" y="0"/>
                    </a:moveTo>
                    <a:lnTo>
                      <a:pt x="57797" y="31072"/>
                    </a:lnTo>
                    <a:lnTo>
                      <a:pt x="92874" y="42750"/>
                    </a:lnTo>
                    <a:lnTo>
                      <a:pt x="67849" y="51405"/>
                    </a:lnTo>
                    <a:lnTo>
                      <a:pt x="82508" y="82164"/>
                    </a:lnTo>
                    <a:lnTo>
                      <a:pt x="50992" y="56722"/>
                    </a:lnTo>
                    <a:lnTo>
                      <a:pt x="24815" y="64647"/>
                    </a:lnTo>
                    <a:lnTo>
                      <a:pt x="30574" y="39726"/>
                    </a:lnTo>
                    <a:lnTo>
                      <a:pt x="0" y="13242"/>
                    </a:lnTo>
                    <a:lnTo>
                      <a:pt x="34867" y="23773"/>
                    </a:lnTo>
                    <a:lnTo>
                      <a:pt x="4188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6" name="Freeform 45">
                <a:extLst>
                  <a:ext uri="{FF2B5EF4-FFF2-40B4-BE49-F238E27FC236}">
                    <a16:creationId xmlns:a16="http://schemas.microsoft.com/office/drawing/2014/main" id="{631195B6-102D-993F-1E25-0DA8FA4B22D2}"/>
                  </a:ext>
                </a:extLst>
              </p:cNvPr>
              <p:cNvSpPr/>
              <p:nvPr/>
            </p:nvSpPr>
            <p:spPr>
              <a:xfrm>
                <a:off x="10100091" y="5910094"/>
                <a:ext cx="102820" cy="93946"/>
              </a:xfrm>
              <a:custGeom>
                <a:avLst/>
                <a:gdLst>
                  <a:gd name="connsiteX0" fmla="*/ 46594 w 102820"/>
                  <a:gd name="connsiteY0" fmla="*/ 0 h 93946"/>
                  <a:gd name="connsiteX1" fmla="*/ 63975 w 102820"/>
                  <a:gd name="connsiteY1" fmla="*/ 35451 h 93946"/>
                  <a:gd name="connsiteX2" fmla="*/ 102821 w 102820"/>
                  <a:gd name="connsiteY2" fmla="*/ 47859 h 93946"/>
                  <a:gd name="connsiteX3" fmla="*/ 74969 w 102820"/>
                  <a:gd name="connsiteY3" fmla="*/ 58703 h 93946"/>
                  <a:gd name="connsiteX4" fmla="*/ 90989 w 102820"/>
                  <a:gd name="connsiteY4" fmla="*/ 93946 h 93946"/>
                  <a:gd name="connsiteX5" fmla="*/ 56227 w 102820"/>
                  <a:gd name="connsiteY5" fmla="*/ 65481 h 93946"/>
                  <a:gd name="connsiteX6" fmla="*/ 27224 w 102820"/>
                  <a:gd name="connsiteY6" fmla="*/ 75491 h 93946"/>
                  <a:gd name="connsiteX7" fmla="*/ 33820 w 102820"/>
                  <a:gd name="connsiteY7" fmla="*/ 46400 h 93946"/>
                  <a:gd name="connsiteX8" fmla="*/ 0 w 102820"/>
                  <a:gd name="connsiteY8" fmla="*/ 16787 h 93946"/>
                  <a:gd name="connsiteX9" fmla="*/ 38532 w 102820"/>
                  <a:gd name="connsiteY9" fmla="*/ 27736 h 93946"/>
                  <a:gd name="connsiteX10" fmla="*/ 46594 w 102820"/>
                  <a:gd name="connsiteY10" fmla="*/ 0 h 93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2820" h="93946">
                    <a:moveTo>
                      <a:pt x="46594" y="0"/>
                    </a:moveTo>
                    <a:lnTo>
                      <a:pt x="63975" y="35451"/>
                    </a:lnTo>
                    <a:lnTo>
                      <a:pt x="102821" y="47859"/>
                    </a:lnTo>
                    <a:lnTo>
                      <a:pt x="74969" y="58703"/>
                    </a:lnTo>
                    <a:lnTo>
                      <a:pt x="90989" y="93946"/>
                    </a:lnTo>
                    <a:lnTo>
                      <a:pt x="56227" y="65481"/>
                    </a:lnTo>
                    <a:lnTo>
                      <a:pt x="27224" y="75491"/>
                    </a:lnTo>
                    <a:lnTo>
                      <a:pt x="33820" y="46400"/>
                    </a:lnTo>
                    <a:lnTo>
                      <a:pt x="0" y="16787"/>
                    </a:lnTo>
                    <a:lnTo>
                      <a:pt x="38532" y="27736"/>
                    </a:lnTo>
                    <a:lnTo>
                      <a:pt x="46594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</p:grpSp>
        <p:grpSp>
          <p:nvGrpSpPr>
            <p:cNvPr id="47" name="Graphic 10">
              <a:extLst>
                <a:ext uri="{FF2B5EF4-FFF2-40B4-BE49-F238E27FC236}">
                  <a16:creationId xmlns:a16="http://schemas.microsoft.com/office/drawing/2014/main" id="{5C7A430D-F9E4-B9E5-17FD-44A37E5C8516}"/>
                </a:ext>
              </a:extLst>
            </p:cNvPr>
            <p:cNvGrpSpPr/>
            <p:nvPr/>
          </p:nvGrpSpPr>
          <p:grpSpPr>
            <a:xfrm>
              <a:off x="10863918" y="5910094"/>
              <a:ext cx="1114171" cy="739683"/>
              <a:chOff x="10863918" y="5910094"/>
              <a:chExt cx="1114171" cy="739683"/>
            </a:xfrm>
          </p:grpSpPr>
          <p:sp>
            <p:nvSpPr>
              <p:cNvPr id="48" name="Freeform 47">
                <a:extLst>
                  <a:ext uri="{FF2B5EF4-FFF2-40B4-BE49-F238E27FC236}">
                    <a16:creationId xmlns:a16="http://schemas.microsoft.com/office/drawing/2014/main" id="{D3229C19-68D9-3CB9-B1E1-60D92592C485}"/>
                  </a:ext>
                </a:extLst>
              </p:cNvPr>
              <p:cNvSpPr/>
              <p:nvPr/>
            </p:nvSpPr>
            <p:spPr>
              <a:xfrm>
                <a:off x="10863918" y="5910094"/>
                <a:ext cx="1114171" cy="739683"/>
              </a:xfrm>
              <a:custGeom>
                <a:avLst/>
                <a:gdLst>
                  <a:gd name="connsiteX0" fmla="*/ 0 w 1114171"/>
                  <a:gd name="connsiteY0" fmla="*/ 0 h 739683"/>
                  <a:gd name="connsiteX1" fmla="*/ 1114172 w 1114171"/>
                  <a:gd name="connsiteY1" fmla="*/ 0 h 739683"/>
                  <a:gd name="connsiteX2" fmla="*/ 1114172 w 1114171"/>
                  <a:gd name="connsiteY2" fmla="*/ 739683 h 739683"/>
                  <a:gd name="connsiteX3" fmla="*/ 0 w 1114171"/>
                  <a:gd name="connsiteY3" fmla="*/ 739683 h 739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14171" h="739683">
                    <a:moveTo>
                      <a:pt x="0" y="0"/>
                    </a:moveTo>
                    <a:lnTo>
                      <a:pt x="1114172" y="0"/>
                    </a:lnTo>
                    <a:lnTo>
                      <a:pt x="1114172" y="739683"/>
                    </a:lnTo>
                    <a:lnTo>
                      <a:pt x="0" y="739683"/>
                    </a:lnTo>
                    <a:close/>
                  </a:path>
                </a:pathLst>
              </a:custGeom>
              <a:solidFill>
                <a:srgbClr val="003399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9" name="Freeform 48">
                <a:extLst>
                  <a:ext uri="{FF2B5EF4-FFF2-40B4-BE49-F238E27FC236}">
                    <a16:creationId xmlns:a16="http://schemas.microsoft.com/office/drawing/2014/main" id="{B32CAF7F-8337-E516-A77B-555350C2E814}"/>
                  </a:ext>
                </a:extLst>
              </p:cNvPr>
              <p:cNvSpPr/>
              <p:nvPr/>
            </p:nvSpPr>
            <p:spPr>
              <a:xfrm>
                <a:off x="11142434" y="6002580"/>
                <a:ext cx="557138" cy="554710"/>
              </a:xfrm>
              <a:custGeom>
                <a:avLst/>
                <a:gdLst>
                  <a:gd name="connsiteX0" fmla="*/ 264067 w 557138"/>
                  <a:gd name="connsiteY0" fmla="*/ 44836 h 554710"/>
                  <a:gd name="connsiteX1" fmla="*/ 240509 w 557138"/>
                  <a:gd name="connsiteY1" fmla="*/ 27736 h 554710"/>
                  <a:gd name="connsiteX2" fmla="*/ 269617 w 557138"/>
                  <a:gd name="connsiteY2" fmla="*/ 27736 h 554710"/>
                  <a:gd name="connsiteX3" fmla="*/ 278622 w 557138"/>
                  <a:gd name="connsiteY3" fmla="*/ 0 h 554710"/>
                  <a:gd name="connsiteX4" fmla="*/ 287626 w 557138"/>
                  <a:gd name="connsiteY4" fmla="*/ 27736 h 554710"/>
                  <a:gd name="connsiteX5" fmla="*/ 316734 w 557138"/>
                  <a:gd name="connsiteY5" fmla="*/ 27736 h 554710"/>
                  <a:gd name="connsiteX6" fmla="*/ 293176 w 557138"/>
                  <a:gd name="connsiteY6" fmla="*/ 44836 h 554710"/>
                  <a:gd name="connsiteX7" fmla="*/ 302180 w 557138"/>
                  <a:gd name="connsiteY7" fmla="*/ 72780 h 554710"/>
                  <a:gd name="connsiteX8" fmla="*/ 278622 w 557138"/>
                  <a:gd name="connsiteY8" fmla="*/ 55471 h 554710"/>
                  <a:gd name="connsiteX9" fmla="*/ 255063 w 557138"/>
                  <a:gd name="connsiteY9" fmla="*/ 72780 h 554710"/>
                  <a:gd name="connsiteX10" fmla="*/ 264067 w 557138"/>
                  <a:gd name="connsiteY10" fmla="*/ 44836 h 554710"/>
                  <a:gd name="connsiteX11" fmla="*/ 264067 w 557138"/>
                  <a:gd name="connsiteY11" fmla="*/ 44836 h 554710"/>
                  <a:gd name="connsiteX12" fmla="*/ 293176 w 557138"/>
                  <a:gd name="connsiteY12" fmla="*/ 526975 h 554710"/>
                  <a:gd name="connsiteX13" fmla="*/ 302180 w 557138"/>
                  <a:gd name="connsiteY13" fmla="*/ 554710 h 554710"/>
                  <a:gd name="connsiteX14" fmla="*/ 278622 w 557138"/>
                  <a:gd name="connsiteY14" fmla="*/ 537610 h 554710"/>
                  <a:gd name="connsiteX15" fmla="*/ 255063 w 557138"/>
                  <a:gd name="connsiteY15" fmla="*/ 554710 h 554710"/>
                  <a:gd name="connsiteX16" fmla="*/ 264067 w 557138"/>
                  <a:gd name="connsiteY16" fmla="*/ 526975 h 554710"/>
                  <a:gd name="connsiteX17" fmla="*/ 240509 w 557138"/>
                  <a:gd name="connsiteY17" fmla="*/ 509875 h 554710"/>
                  <a:gd name="connsiteX18" fmla="*/ 269617 w 557138"/>
                  <a:gd name="connsiteY18" fmla="*/ 509875 h 554710"/>
                  <a:gd name="connsiteX19" fmla="*/ 278622 w 557138"/>
                  <a:gd name="connsiteY19" fmla="*/ 481931 h 554710"/>
                  <a:gd name="connsiteX20" fmla="*/ 287626 w 557138"/>
                  <a:gd name="connsiteY20" fmla="*/ 509875 h 554710"/>
                  <a:gd name="connsiteX21" fmla="*/ 316734 w 557138"/>
                  <a:gd name="connsiteY21" fmla="*/ 509875 h 554710"/>
                  <a:gd name="connsiteX22" fmla="*/ 293176 w 557138"/>
                  <a:gd name="connsiteY22" fmla="*/ 526975 h 554710"/>
                  <a:gd name="connsiteX23" fmla="*/ 38113 w 557138"/>
                  <a:gd name="connsiteY23" fmla="*/ 295811 h 554710"/>
                  <a:gd name="connsiteX24" fmla="*/ 14554 w 557138"/>
                  <a:gd name="connsiteY24" fmla="*/ 313119 h 554710"/>
                  <a:gd name="connsiteX25" fmla="*/ 23559 w 557138"/>
                  <a:gd name="connsiteY25" fmla="*/ 285384 h 554710"/>
                  <a:gd name="connsiteX26" fmla="*/ 0 w 557138"/>
                  <a:gd name="connsiteY26" fmla="*/ 268701 h 554710"/>
                  <a:gd name="connsiteX27" fmla="*/ 29108 w 557138"/>
                  <a:gd name="connsiteY27" fmla="*/ 268701 h 554710"/>
                  <a:gd name="connsiteX28" fmla="*/ 38113 w 557138"/>
                  <a:gd name="connsiteY28" fmla="*/ 240965 h 554710"/>
                  <a:gd name="connsiteX29" fmla="*/ 47118 w 557138"/>
                  <a:gd name="connsiteY29" fmla="*/ 268701 h 554710"/>
                  <a:gd name="connsiteX30" fmla="*/ 76330 w 557138"/>
                  <a:gd name="connsiteY30" fmla="*/ 268701 h 554710"/>
                  <a:gd name="connsiteX31" fmla="*/ 52667 w 557138"/>
                  <a:gd name="connsiteY31" fmla="*/ 286009 h 554710"/>
                  <a:gd name="connsiteX32" fmla="*/ 61672 w 557138"/>
                  <a:gd name="connsiteY32" fmla="*/ 313745 h 554710"/>
                  <a:gd name="connsiteX33" fmla="*/ 38113 w 557138"/>
                  <a:gd name="connsiteY33" fmla="*/ 296436 h 554710"/>
                  <a:gd name="connsiteX34" fmla="*/ 38113 w 557138"/>
                  <a:gd name="connsiteY34" fmla="*/ 295811 h 554710"/>
                  <a:gd name="connsiteX35" fmla="*/ 172869 w 557138"/>
                  <a:gd name="connsiteY35" fmla="*/ 76950 h 554710"/>
                  <a:gd name="connsiteX36" fmla="*/ 181874 w 557138"/>
                  <a:gd name="connsiteY36" fmla="*/ 104686 h 554710"/>
                  <a:gd name="connsiteX37" fmla="*/ 158315 w 557138"/>
                  <a:gd name="connsiteY37" fmla="*/ 87690 h 554710"/>
                  <a:gd name="connsiteX38" fmla="*/ 134756 w 557138"/>
                  <a:gd name="connsiteY38" fmla="*/ 104790 h 554710"/>
                  <a:gd name="connsiteX39" fmla="*/ 143761 w 557138"/>
                  <a:gd name="connsiteY39" fmla="*/ 77055 h 554710"/>
                  <a:gd name="connsiteX40" fmla="*/ 120202 w 557138"/>
                  <a:gd name="connsiteY40" fmla="*/ 59955 h 554710"/>
                  <a:gd name="connsiteX41" fmla="*/ 149310 w 557138"/>
                  <a:gd name="connsiteY41" fmla="*/ 59955 h 554710"/>
                  <a:gd name="connsiteX42" fmla="*/ 158315 w 557138"/>
                  <a:gd name="connsiteY42" fmla="*/ 32219 h 554710"/>
                  <a:gd name="connsiteX43" fmla="*/ 167320 w 557138"/>
                  <a:gd name="connsiteY43" fmla="*/ 59955 h 554710"/>
                  <a:gd name="connsiteX44" fmla="*/ 196428 w 557138"/>
                  <a:gd name="connsiteY44" fmla="*/ 59955 h 554710"/>
                  <a:gd name="connsiteX45" fmla="*/ 172869 w 557138"/>
                  <a:gd name="connsiteY45" fmla="*/ 76950 h 554710"/>
                  <a:gd name="connsiteX46" fmla="*/ 61881 w 557138"/>
                  <a:gd name="connsiteY46" fmla="*/ 148166 h 554710"/>
                  <a:gd name="connsiteX47" fmla="*/ 70886 w 557138"/>
                  <a:gd name="connsiteY47" fmla="*/ 120431 h 554710"/>
                  <a:gd name="connsiteX48" fmla="*/ 79995 w 557138"/>
                  <a:gd name="connsiteY48" fmla="*/ 148166 h 554710"/>
                  <a:gd name="connsiteX49" fmla="*/ 108266 w 557138"/>
                  <a:gd name="connsiteY49" fmla="*/ 148166 h 554710"/>
                  <a:gd name="connsiteX50" fmla="*/ 84707 w 557138"/>
                  <a:gd name="connsiteY50" fmla="*/ 165475 h 554710"/>
                  <a:gd name="connsiteX51" fmla="*/ 93712 w 557138"/>
                  <a:gd name="connsiteY51" fmla="*/ 193210 h 554710"/>
                  <a:gd name="connsiteX52" fmla="*/ 70048 w 557138"/>
                  <a:gd name="connsiteY52" fmla="*/ 175902 h 554710"/>
                  <a:gd name="connsiteX53" fmla="*/ 46384 w 557138"/>
                  <a:gd name="connsiteY53" fmla="*/ 193210 h 554710"/>
                  <a:gd name="connsiteX54" fmla="*/ 55389 w 557138"/>
                  <a:gd name="connsiteY54" fmla="*/ 165475 h 554710"/>
                  <a:gd name="connsiteX55" fmla="*/ 31831 w 557138"/>
                  <a:gd name="connsiteY55" fmla="*/ 148166 h 554710"/>
                  <a:gd name="connsiteX56" fmla="*/ 61881 w 557138"/>
                  <a:gd name="connsiteY56" fmla="*/ 148166 h 554710"/>
                  <a:gd name="connsiteX57" fmla="*/ 32145 w 557138"/>
                  <a:gd name="connsiteY57" fmla="*/ 389131 h 554710"/>
                  <a:gd name="connsiteX58" fmla="*/ 61881 w 557138"/>
                  <a:gd name="connsiteY58" fmla="*/ 389131 h 554710"/>
                  <a:gd name="connsiteX59" fmla="*/ 70886 w 557138"/>
                  <a:gd name="connsiteY59" fmla="*/ 361396 h 554710"/>
                  <a:gd name="connsiteX60" fmla="*/ 79995 w 557138"/>
                  <a:gd name="connsiteY60" fmla="*/ 389131 h 554710"/>
                  <a:gd name="connsiteX61" fmla="*/ 108266 w 557138"/>
                  <a:gd name="connsiteY61" fmla="*/ 389131 h 554710"/>
                  <a:gd name="connsiteX62" fmla="*/ 84707 w 557138"/>
                  <a:gd name="connsiteY62" fmla="*/ 406440 h 554710"/>
                  <a:gd name="connsiteX63" fmla="*/ 93712 w 557138"/>
                  <a:gd name="connsiteY63" fmla="*/ 434176 h 554710"/>
                  <a:gd name="connsiteX64" fmla="*/ 70048 w 557138"/>
                  <a:gd name="connsiteY64" fmla="*/ 417075 h 554710"/>
                  <a:gd name="connsiteX65" fmla="*/ 46384 w 557138"/>
                  <a:gd name="connsiteY65" fmla="*/ 434176 h 554710"/>
                  <a:gd name="connsiteX66" fmla="*/ 55389 w 557138"/>
                  <a:gd name="connsiteY66" fmla="*/ 406440 h 554710"/>
                  <a:gd name="connsiteX67" fmla="*/ 31831 w 557138"/>
                  <a:gd name="connsiteY67" fmla="*/ 389131 h 554710"/>
                  <a:gd name="connsiteX68" fmla="*/ 32145 w 557138"/>
                  <a:gd name="connsiteY68" fmla="*/ 389131 h 554710"/>
                  <a:gd name="connsiteX69" fmla="*/ 143761 w 557138"/>
                  <a:gd name="connsiteY69" fmla="*/ 494547 h 554710"/>
                  <a:gd name="connsiteX70" fmla="*/ 120202 w 557138"/>
                  <a:gd name="connsiteY70" fmla="*/ 477551 h 554710"/>
                  <a:gd name="connsiteX71" fmla="*/ 149310 w 557138"/>
                  <a:gd name="connsiteY71" fmla="*/ 477551 h 554710"/>
                  <a:gd name="connsiteX72" fmla="*/ 158315 w 557138"/>
                  <a:gd name="connsiteY72" fmla="*/ 449816 h 554710"/>
                  <a:gd name="connsiteX73" fmla="*/ 167320 w 557138"/>
                  <a:gd name="connsiteY73" fmla="*/ 477551 h 554710"/>
                  <a:gd name="connsiteX74" fmla="*/ 196428 w 557138"/>
                  <a:gd name="connsiteY74" fmla="*/ 477551 h 554710"/>
                  <a:gd name="connsiteX75" fmla="*/ 172869 w 557138"/>
                  <a:gd name="connsiteY75" fmla="*/ 494547 h 554710"/>
                  <a:gd name="connsiteX76" fmla="*/ 181874 w 557138"/>
                  <a:gd name="connsiteY76" fmla="*/ 522283 h 554710"/>
                  <a:gd name="connsiteX77" fmla="*/ 158315 w 557138"/>
                  <a:gd name="connsiteY77" fmla="*/ 505183 h 554710"/>
                  <a:gd name="connsiteX78" fmla="*/ 134756 w 557138"/>
                  <a:gd name="connsiteY78" fmla="*/ 522283 h 554710"/>
                  <a:gd name="connsiteX79" fmla="*/ 143761 w 557138"/>
                  <a:gd name="connsiteY79" fmla="*/ 494547 h 554710"/>
                  <a:gd name="connsiteX80" fmla="*/ 533580 w 557138"/>
                  <a:gd name="connsiteY80" fmla="*/ 285905 h 554710"/>
                  <a:gd name="connsiteX81" fmla="*/ 542584 w 557138"/>
                  <a:gd name="connsiteY81" fmla="*/ 313641 h 554710"/>
                  <a:gd name="connsiteX82" fmla="*/ 519026 w 557138"/>
                  <a:gd name="connsiteY82" fmla="*/ 296332 h 554710"/>
                  <a:gd name="connsiteX83" fmla="*/ 495153 w 557138"/>
                  <a:gd name="connsiteY83" fmla="*/ 313641 h 554710"/>
                  <a:gd name="connsiteX84" fmla="*/ 504157 w 557138"/>
                  <a:gd name="connsiteY84" fmla="*/ 285905 h 554710"/>
                  <a:gd name="connsiteX85" fmla="*/ 480494 w 557138"/>
                  <a:gd name="connsiteY85" fmla="*/ 268597 h 554710"/>
                  <a:gd name="connsiteX86" fmla="*/ 510649 w 557138"/>
                  <a:gd name="connsiteY86" fmla="*/ 268597 h 554710"/>
                  <a:gd name="connsiteX87" fmla="*/ 519654 w 557138"/>
                  <a:gd name="connsiteY87" fmla="*/ 240861 h 554710"/>
                  <a:gd name="connsiteX88" fmla="*/ 528659 w 557138"/>
                  <a:gd name="connsiteY88" fmla="*/ 268597 h 554710"/>
                  <a:gd name="connsiteX89" fmla="*/ 557138 w 557138"/>
                  <a:gd name="connsiteY89" fmla="*/ 268597 h 554710"/>
                  <a:gd name="connsiteX90" fmla="*/ 533580 w 557138"/>
                  <a:gd name="connsiteY90" fmla="*/ 285905 h 554710"/>
                  <a:gd name="connsiteX91" fmla="*/ 384270 w 557138"/>
                  <a:gd name="connsiteY91" fmla="*/ 76950 h 554710"/>
                  <a:gd name="connsiteX92" fmla="*/ 360711 w 557138"/>
                  <a:gd name="connsiteY92" fmla="*/ 59955 h 554710"/>
                  <a:gd name="connsiteX93" fmla="*/ 389819 w 557138"/>
                  <a:gd name="connsiteY93" fmla="*/ 59955 h 554710"/>
                  <a:gd name="connsiteX94" fmla="*/ 398823 w 557138"/>
                  <a:gd name="connsiteY94" fmla="*/ 32219 h 554710"/>
                  <a:gd name="connsiteX95" fmla="*/ 407828 w 557138"/>
                  <a:gd name="connsiteY95" fmla="*/ 59955 h 554710"/>
                  <a:gd name="connsiteX96" fmla="*/ 436936 w 557138"/>
                  <a:gd name="connsiteY96" fmla="*/ 59955 h 554710"/>
                  <a:gd name="connsiteX97" fmla="*/ 413378 w 557138"/>
                  <a:gd name="connsiteY97" fmla="*/ 76950 h 554710"/>
                  <a:gd name="connsiteX98" fmla="*/ 422382 w 557138"/>
                  <a:gd name="connsiteY98" fmla="*/ 104686 h 554710"/>
                  <a:gd name="connsiteX99" fmla="*/ 398823 w 557138"/>
                  <a:gd name="connsiteY99" fmla="*/ 87690 h 554710"/>
                  <a:gd name="connsiteX100" fmla="*/ 375265 w 557138"/>
                  <a:gd name="connsiteY100" fmla="*/ 104790 h 554710"/>
                  <a:gd name="connsiteX101" fmla="*/ 384270 w 557138"/>
                  <a:gd name="connsiteY101" fmla="*/ 77055 h 554710"/>
                  <a:gd name="connsiteX102" fmla="*/ 384270 w 557138"/>
                  <a:gd name="connsiteY102" fmla="*/ 77055 h 554710"/>
                  <a:gd name="connsiteX103" fmla="*/ 477143 w 557138"/>
                  <a:gd name="connsiteY103" fmla="*/ 147853 h 554710"/>
                  <a:gd name="connsiteX104" fmla="*/ 486253 w 557138"/>
                  <a:gd name="connsiteY104" fmla="*/ 120118 h 554710"/>
                  <a:gd name="connsiteX105" fmla="*/ 495258 w 557138"/>
                  <a:gd name="connsiteY105" fmla="*/ 147853 h 554710"/>
                  <a:gd name="connsiteX106" fmla="*/ 524366 w 557138"/>
                  <a:gd name="connsiteY106" fmla="*/ 147853 h 554710"/>
                  <a:gd name="connsiteX107" fmla="*/ 501435 w 557138"/>
                  <a:gd name="connsiteY107" fmla="*/ 165266 h 554710"/>
                  <a:gd name="connsiteX108" fmla="*/ 510440 w 557138"/>
                  <a:gd name="connsiteY108" fmla="*/ 193002 h 554710"/>
                  <a:gd name="connsiteX109" fmla="*/ 486881 w 557138"/>
                  <a:gd name="connsiteY109" fmla="*/ 175693 h 554710"/>
                  <a:gd name="connsiteX110" fmla="*/ 463218 w 557138"/>
                  <a:gd name="connsiteY110" fmla="*/ 193002 h 554710"/>
                  <a:gd name="connsiteX111" fmla="*/ 472222 w 557138"/>
                  <a:gd name="connsiteY111" fmla="*/ 165266 h 554710"/>
                  <a:gd name="connsiteX112" fmla="*/ 448873 w 557138"/>
                  <a:gd name="connsiteY112" fmla="*/ 147957 h 554710"/>
                  <a:gd name="connsiteX113" fmla="*/ 477143 w 557138"/>
                  <a:gd name="connsiteY113" fmla="*/ 147957 h 554710"/>
                  <a:gd name="connsiteX114" fmla="*/ 495258 w 557138"/>
                  <a:gd name="connsiteY114" fmla="*/ 388818 h 554710"/>
                  <a:gd name="connsiteX115" fmla="*/ 524366 w 557138"/>
                  <a:gd name="connsiteY115" fmla="*/ 388818 h 554710"/>
                  <a:gd name="connsiteX116" fmla="*/ 501435 w 557138"/>
                  <a:gd name="connsiteY116" fmla="*/ 406127 h 554710"/>
                  <a:gd name="connsiteX117" fmla="*/ 510440 w 557138"/>
                  <a:gd name="connsiteY117" fmla="*/ 433863 h 554710"/>
                  <a:gd name="connsiteX118" fmla="*/ 486881 w 557138"/>
                  <a:gd name="connsiteY118" fmla="*/ 416763 h 554710"/>
                  <a:gd name="connsiteX119" fmla="*/ 463218 w 557138"/>
                  <a:gd name="connsiteY119" fmla="*/ 433863 h 554710"/>
                  <a:gd name="connsiteX120" fmla="*/ 472222 w 557138"/>
                  <a:gd name="connsiteY120" fmla="*/ 406127 h 554710"/>
                  <a:gd name="connsiteX121" fmla="*/ 448873 w 557138"/>
                  <a:gd name="connsiteY121" fmla="*/ 388818 h 554710"/>
                  <a:gd name="connsiteX122" fmla="*/ 477981 w 557138"/>
                  <a:gd name="connsiteY122" fmla="*/ 388818 h 554710"/>
                  <a:gd name="connsiteX123" fmla="*/ 487091 w 557138"/>
                  <a:gd name="connsiteY123" fmla="*/ 361083 h 554710"/>
                  <a:gd name="connsiteX124" fmla="*/ 496095 w 557138"/>
                  <a:gd name="connsiteY124" fmla="*/ 388818 h 554710"/>
                  <a:gd name="connsiteX125" fmla="*/ 495362 w 557138"/>
                  <a:gd name="connsiteY125" fmla="*/ 388818 h 554710"/>
                  <a:gd name="connsiteX126" fmla="*/ 436936 w 557138"/>
                  <a:gd name="connsiteY126" fmla="*/ 477239 h 554710"/>
                  <a:gd name="connsiteX127" fmla="*/ 413378 w 557138"/>
                  <a:gd name="connsiteY127" fmla="*/ 494234 h 554710"/>
                  <a:gd name="connsiteX128" fmla="*/ 422382 w 557138"/>
                  <a:gd name="connsiteY128" fmla="*/ 521970 h 554710"/>
                  <a:gd name="connsiteX129" fmla="*/ 398823 w 557138"/>
                  <a:gd name="connsiteY129" fmla="*/ 504870 h 554710"/>
                  <a:gd name="connsiteX130" fmla="*/ 375265 w 557138"/>
                  <a:gd name="connsiteY130" fmla="*/ 521970 h 554710"/>
                  <a:gd name="connsiteX131" fmla="*/ 384270 w 557138"/>
                  <a:gd name="connsiteY131" fmla="*/ 494234 h 554710"/>
                  <a:gd name="connsiteX132" fmla="*/ 360711 w 557138"/>
                  <a:gd name="connsiteY132" fmla="*/ 477239 h 554710"/>
                  <a:gd name="connsiteX133" fmla="*/ 389819 w 557138"/>
                  <a:gd name="connsiteY133" fmla="*/ 477239 h 554710"/>
                  <a:gd name="connsiteX134" fmla="*/ 398823 w 557138"/>
                  <a:gd name="connsiteY134" fmla="*/ 449503 h 554710"/>
                  <a:gd name="connsiteX135" fmla="*/ 407828 w 557138"/>
                  <a:gd name="connsiteY135" fmla="*/ 477239 h 554710"/>
                  <a:gd name="connsiteX136" fmla="*/ 436936 w 557138"/>
                  <a:gd name="connsiteY136" fmla="*/ 477239 h 5547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</a:cxnLst>
                <a:rect l="l" t="t" r="r" b="b"/>
                <a:pathLst>
                  <a:path w="557138" h="554710">
                    <a:moveTo>
                      <a:pt x="264067" y="44836"/>
                    </a:moveTo>
                    <a:lnTo>
                      <a:pt x="240509" y="27736"/>
                    </a:lnTo>
                    <a:lnTo>
                      <a:pt x="269617" y="27736"/>
                    </a:lnTo>
                    <a:lnTo>
                      <a:pt x="278622" y="0"/>
                    </a:lnTo>
                    <a:lnTo>
                      <a:pt x="287626" y="27736"/>
                    </a:lnTo>
                    <a:lnTo>
                      <a:pt x="316734" y="27736"/>
                    </a:lnTo>
                    <a:lnTo>
                      <a:pt x="293176" y="44836"/>
                    </a:lnTo>
                    <a:lnTo>
                      <a:pt x="302180" y="72780"/>
                    </a:lnTo>
                    <a:lnTo>
                      <a:pt x="278622" y="55471"/>
                    </a:lnTo>
                    <a:lnTo>
                      <a:pt x="255063" y="72780"/>
                    </a:lnTo>
                    <a:lnTo>
                      <a:pt x="264067" y="44836"/>
                    </a:lnTo>
                    <a:lnTo>
                      <a:pt x="264067" y="44836"/>
                    </a:lnTo>
                    <a:close/>
                    <a:moveTo>
                      <a:pt x="293176" y="526975"/>
                    </a:moveTo>
                    <a:lnTo>
                      <a:pt x="302180" y="554710"/>
                    </a:lnTo>
                    <a:lnTo>
                      <a:pt x="278622" y="537610"/>
                    </a:lnTo>
                    <a:lnTo>
                      <a:pt x="255063" y="554710"/>
                    </a:lnTo>
                    <a:lnTo>
                      <a:pt x="264067" y="526975"/>
                    </a:lnTo>
                    <a:lnTo>
                      <a:pt x="240509" y="509875"/>
                    </a:lnTo>
                    <a:lnTo>
                      <a:pt x="269617" y="509875"/>
                    </a:lnTo>
                    <a:lnTo>
                      <a:pt x="278622" y="481931"/>
                    </a:lnTo>
                    <a:lnTo>
                      <a:pt x="287626" y="509875"/>
                    </a:lnTo>
                    <a:lnTo>
                      <a:pt x="316734" y="509875"/>
                    </a:lnTo>
                    <a:lnTo>
                      <a:pt x="293176" y="526975"/>
                    </a:lnTo>
                    <a:close/>
                    <a:moveTo>
                      <a:pt x="38113" y="295811"/>
                    </a:moveTo>
                    <a:lnTo>
                      <a:pt x="14554" y="313119"/>
                    </a:lnTo>
                    <a:lnTo>
                      <a:pt x="23559" y="285384"/>
                    </a:lnTo>
                    <a:lnTo>
                      <a:pt x="0" y="268701"/>
                    </a:lnTo>
                    <a:lnTo>
                      <a:pt x="29108" y="268701"/>
                    </a:lnTo>
                    <a:lnTo>
                      <a:pt x="38113" y="240965"/>
                    </a:lnTo>
                    <a:lnTo>
                      <a:pt x="47118" y="268701"/>
                    </a:lnTo>
                    <a:lnTo>
                      <a:pt x="76330" y="268701"/>
                    </a:lnTo>
                    <a:lnTo>
                      <a:pt x="52667" y="286009"/>
                    </a:lnTo>
                    <a:lnTo>
                      <a:pt x="61672" y="313745"/>
                    </a:lnTo>
                    <a:lnTo>
                      <a:pt x="38113" y="296436"/>
                    </a:lnTo>
                    <a:lnTo>
                      <a:pt x="38113" y="295811"/>
                    </a:lnTo>
                    <a:close/>
                    <a:moveTo>
                      <a:pt x="172869" y="76950"/>
                    </a:moveTo>
                    <a:lnTo>
                      <a:pt x="181874" y="104686"/>
                    </a:lnTo>
                    <a:lnTo>
                      <a:pt x="158315" y="87690"/>
                    </a:lnTo>
                    <a:lnTo>
                      <a:pt x="134756" y="104790"/>
                    </a:lnTo>
                    <a:lnTo>
                      <a:pt x="143761" y="77055"/>
                    </a:lnTo>
                    <a:lnTo>
                      <a:pt x="120202" y="59955"/>
                    </a:lnTo>
                    <a:lnTo>
                      <a:pt x="149310" y="59955"/>
                    </a:lnTo>
                    <a:lnTo>
                      <a:pt x="158315" y="32219"/>
                    </a:lnTo>
                    <a:lnTo>
                      <a:pt x="167320" y="59955"/>
                    </a:lnTo>
                    <a:lnTo>
                      <a:pt x="196428" y="59955"/>
                    </a:lnTo>
                    <a:lnTo>
                      <a:pt x="172869" y="76950"/>
                    </a:lnTo>
                    <a:close/>
                    <a:moveTo>
                      <a:pt x="61881" y="148166"/>
                    </a:moveTo>
                    <a:lnTo>
                      <a:pt x="70886" y="120431"/>
                    </a:lnTo>
                    <a:lnTo>
                      <a:pt x="79995" y="148166"/>
                    </a:lnTo>
                    <a:lnTo>
                      <a:pt x="108266" y="148166"/>
                    </a:lnTo>
                    <a:lnTo>
                      <a:pt x="84707" y="165475"/>
                    </a:lnTo>
                    <a:lnTo>
                      <a:pt x="93712" y="193210"/>
                    </a:lnTo>
                    <a:lnTo>
                      <a:pt x="70048" y="175902"/>
                    </a:lnTo>
                    <a:lnTo>
                      <a:pt x="46384" y="193210"/>
                    </a:lnTo>
                    <a:lnTo>
                      <a:pt x="55389" y="165475"/>
                    </a:lnTo>
                    <a:lnTo>
                      <a:pt x="31831" y="148166"/>
                    </a:lnTo>
                    <a:lnTo>
                      <a:pt x="61881" y="148166"/>
                    </a:lnTo>
                    <a:close/>
                    <a:moveTo>
                      <a:pt x="32145" y="389131"/>
                    </a:moveTo>
                    <a:lnTo>
                      <a:pt x="61881" y="389131"/>
                    </a:lnTo>
                    <a:lnTo>
                      <a:pt x="70886" y="361396"/>
                    </a:lnTo>
                    <a:lnTo>
                      <a:pt x="79995" y="389131"/>
                    </a:lnTo>
                    <a:lnTo>
                      <a:pt x="108266" y="389131"/>
                    </a:lnTo>
                    <a:lnTo>
                      <a:pt x="84707" y="406440"/>
                    </a:lnTo>
                    <a:lnTo>
                      <a:pt x="93712" y="434176"/>
                    </a:lnTo>
                    <a:lnTo>
                      <a:pt x="70048" y="417075"/>
                    </a:lnTo>
                    <a:lnTo>
                      <a:pt x="46384" y="434176"/>
                    </a:lnTo>
                    <a:lnTo>
                      <a:pt x="55389" y="406440"/>
                    </a:lnTo>
                    <a:lnTo>
                      <a:pt x="31831" y="389131"/>
                    </a:lnTo>
                    <a:lnTo>
                      <a:pt x="32145" y="389131"/>
                    </a:lnTo>
                    <a:close/>
                    <a:moveTo>
                      <a:pt x="143761" y="494547"/>
                    </a:moveTo>
                    <a:lnTo>
                      <a:pt x="120202" y="477551"/>
                    </a:lnTo>
                    <a:lnTo>
                      <a:pt x="149310" y="477551"/>
                    </a:lnTo>
                    <a:lnTo>
                      <a:pt x="158315" y="449816"/>
                    </a:lnTo>
                    <a:lnTo>
                      <a:pt x="167320" y="477551"/>
                    </a:lnTo>
                    <a:lnTo>
                      <a:pt x="196428" y="477551"/>
                    </a:lnTo>
                    <a:lnTo>
                      <a:pt x="172869" y="494547"/>
                    </a:lnTo>
                    <a:lnTo>
                      <a:pt x="181874" y="522283"/>
                    </a:lnTo>
                    <a:lnTo>
                      <a:pt x="158315" y="505183"/>
                    </a:lnTo>
                    <a:lnTo>
                      <a:pt x="134756" y="522283"/>
                    </a:lnTo>
                    <a:lnTo>
                      <a:pt x="143761" y="494547"/>
                    </a:lnTo>
                    <a:close/>
                    <a:moveTo>
                      <a:pt x="533580" y="285905"/>
                    </a:moveTo>
                    <a:lnTo>
                      <a:pt x="542584" y="313641"/>
                    </a:lnTo>
                    <a:lnTo>
                      <a:pt x="519026" y="296332"/>
                    </a:lnTo>
                    <a:lnTo>
                      <a:pt x="495153" y="313641"/>
                    </a:lnTo>
                    <a:lnTo>
                      <a:pt x="504157" y="285905"/>
                    </a:lnTo>
                    <a:lnTo>
                      <a:pt x="480494" y="268597"/>
                    </a:lnTo>
                    <a:lnTo>
                      <a:pt x="510649" y="268597"/>
                    </a:lnTo>
                    <a:lnTo>
                      <a:pt x="519654" y="240861"/>
                    </a:lnTo>
                    <a:lnTo>
                      <a:pt x="528659" y="268597"/>
                    </a:lnTo>
                    <a:lnTo>
                      <a:pt x="557138" y="268597"/>
                    </a:lnTo>
                    <a:lnTo>
                      <a:pt x="533580" y="285905"/>
                    </a:lnTo>
                    <a:close/>
                    <a:moveTo>
                      <a:pt x="384270" y="76950"/>
                    </a:moveTo>
                    <a:lnTo>
                      <a:pt x="360711" y="59955"/>
                    </a:lnTo>
                    <a:lnTo>
                      <a:pt x="389819" y="59955"/>
                    </a:lnTo>
                    <a:lnTo>
                      <a:pt x="398823" y="32219"/>
                    </a:lnTo>
                    <a:lnTo>
                      <a:pt x="407828" y="59955"/>
                    </a:lnTo>
                    <a:lnTo>
                      <a:pt x="436936" y="59955"/>
                    </a:lnTo>
                    <a:lnTo>
                      <a:pt x="413378" y="76950"/>
                    </a:lnTo>
                    <a:lnTo>
                      <a:pt x="422382" y="104686"/>
                    </a:lnTo>
                    <a:lnTo>
                      <a:pt x="398823" y="87690"/>
                    </a:lnTo>
                    <a:lnTo>
                      <a:pt x="375265" y="104790"/>
                    </a:lnTo>
                    <a:lnTo>
                      <a:pt x="384270" y="77055"/>
                    </a:lnTo>
                    <a:lnTo>
                      <a:pt x="384270" y="77055"/>
                    </a:lnTo>
                    <a:close/>
                    <a:moveTo>
                      <a:pt x="477143" y="147853"/>
                    </a:moveTo>
                    <a:lnTo>
                      <a:pt x="486253" y="120118"/>
                    </a:lnTo>
                    <a:lnTo>
                      <a:pt x="495258" y="147853"/>
                    </a:lnTo>
                    <a:lnTo>
                      <a:pt x="524366" y="147853"/>
                    </a:lnTo>
                    <a:lnTo>
                      <a:pt x="501435" y="165266"/>
                    </a:lnTo>
                    <a:lnTo>
                      <a:pt x="510440" y="193002"/>
                    </a:lnTo>
                    <a:lnTo>
                      <a:pt x="486881" y="175693"/>
                    </a:lnTo>
                    <a:lnTo>
                      <a:pt x="463218" y="193002"/>
                    </a:lnTo>
                    <a:lnTo>
                      <a:pt x="472222" y="165266"/>
                    </a:lnTo>
                    <a:lnTo>
                      <a:pt x="448873" y="147957"/>
                    </a:lnTo>
                    <a:lnTo>
                      <a:pt x="477143" y="147957"/>
                    </a:lnTo>
                    <a:close/>
                    <a:moveTo>
                      <a:pt x="495258" y="388818"/>
                    </a:moveTo>
                    <a:lnTo>
                      <a:pt x="524366" y="388818"/>
                    </a:lnTo>
                    <a:lnTo>
                      <a:pt x="501435" y="406127"/>
                    </a:lnTo>
                    <a:lnTo>
                      <a:pt x="510440" y="433863"/>
                    </a:lnTo>
                    <a:lnTo>
                      <a:pt x="486881" y="416763"/>
                    </a:lnTo>
                    <a:lnTo>
                      <a:pt x="463218" y="433863"/>
                    </a:lnTo>
                    <a:lnTo>
                      <a:pt x="472222" y="406127"/>
                    </a:lnTo>
                    <a:lnTo>
                      <a:pt x="448873" y="388818"/>
                    </a:lnTo>
                    <a:lnTo>
                      <a:pt x="477981" y="388818"/>
                    </a:lnTo>
                    <a:lnTo>
                      <a:pt x="487091" y="361083"/>
                    </a:lnTo>
                    <a:lnTo>
                      <a:pt x="496095" y="388818"/>
                    </a:lnTo>
                    <a:lnTo>
                      <a:pt x="495362" y="388818"/>
                    </a:lnTo>
                    <a:close/>
                    <a:moveTo>
                      <a:pt x="436936" y="477239"/>
                    </a:moveTo>
                    <a:lnTo>
                      <a:pt x="413378" y="494234"/>
                    </a:lnTo>
                    <a:lnTo>
                      <a:pt x="422382" y="521970"/>
                    </a:lnTo>
                    <a:lnTo>
                      <a:pt x="398823" y="504870"/>
                    </a:lnTo>
                    <a:lnTo>
                      <a:pt x="375265" y="521970"/>
                    </a:lnTo>
                    <a:lnTo>
                      <a:pt x="384270" y="494234"/>
                    </a:lnTo>
                    <a:lnTo>
                      <a:pt x="360711" y="477239"/>
                    </a:lnTo>
                    <a:lnTo>
                      <a:pt x="389819" y="477239"/>
                    </a:lnTo>
                    <a:lnTo>
                      <a:pt x="398823" y="449503"/>
                    </a:lnTo>
                    <a:lnTo>
                      <a:pt x="407828" y="477239"/>
                    </a:lnTo>
                    <a:lnTo>
                      <a:pt x="436936" y="477239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DD24F3D-D1BF-528A-C6C4-E172F66BC5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6000" y="638628"/>
            <a:ext cx="10980000" cy="961040"/>
          </a:xfrm>
          <a:prstGeom prst="rect">
            <a:avLst/>
          </a:prstGeom>
        </p:spPr>
        <p:txBody>
          <a:bodyPr lIns="0" anchor="ctr"/>
          <a:lstStyle>
            <a:lvl1pPr>
              <a:defRPr b="1">
                <a:solidFill>
                  <a:srgbClr val="006BA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GB"/>
              <a:t>Click to add title</a:t>
            </a:r>
            <a:endParaRPr lang="en-GR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C6FAF12-0C9E-F4C1-CE36-476CDB17CD0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6000" y="1696995"/>
            <a:ext cx="5020443" cy="3245119"/>
          </a:xfrm>
          <a:prstGeom prst="rect">
            <a:avLst/>
          </a:prstGeom>
        </p:spPr>
        <p:txBody>
          <a:bodyPr lIns="36000"/>
          <a:lstStyle>
            <a:lvl1pPr marL="0" indent="0">
              <a:buFontTx/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/>
              <a:t>Add text and resize text box after background image is added</a:t>
            </a:r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6619851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ED2EDC70-3CA8-7C42-4FA1-88F8360AA574}"/>
              </a:ext>
            </a:extLst>
          </p:cNvPr>
          <p:cNvSpPr/>
          <p:nvPr userDrawn="1"/>
        </p:nvSpPr>
        <p:spPr>
          <a:xfrm>
            <a:off x="0" y="0"/>
            <a:ext cx="12192000" cy="5341434"/>
          </a:xfrm>
          <a:prstGeom prst="rect">
            <a:avLst/>
          </a:prstGeom>
          <a:solidFill>
            <a:srgbClr val="006B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>
              <a:latin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1582B41-3A74-DB20-2BAE-CB7687FC1A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0" y="4520533"/>
            <a:ext cx="12192000" cy="2337927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33950D7F-E477-B0A7-9E49-83347686FC6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6876" y="2225124"/>
            <a:ext cx="2225124" cy="2225124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4D360F47-C640-40EC-C5CF-321D1B883B7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06484" y="0"/>
            <a:ext cx="2225124" cy="2225124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1CAE4B75-79B3-4E03-8FD7-76D71700F1B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966876" y="0"/>
            <a:ext cx="2225124" cy="2225124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628C7186-86B6-E29E-D8D5-AEFF25BD1D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9234" y="1455716"/>
            <a:ext cx="9144000" cy="1175941"/>
          </a:xfrm>
          <a:prstGeom prst="rect">
            <a:avLst/>
          </a:prstGeom>
        </p:spPr>
        <p:txBody>
          <a:bodyPr lIns="0" anchor="b"/>
          <a:lstStyle>
            <a:lvl1pPr algn="l">
              <a:defRPr sz="6000" b="1">
                <a:solidFill>
                  <a:schemeClr val="bg1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GB"/>
              <a:t>Thank you</a:t>
            </a:r>
            <a:endParaRPr lang="en-GR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7532746C-A6FA-B659-9F39-542E1F4CE96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203206" y="5103682"/>
            <a:ext cx="4572000" cy="1322388"/>
          </a:xfrm>
          <a:prstGeom prst="rect">
            <a:avLst/>
          </a:prstGeom>
        </p:spPr>
        <p:txBody>
          <a:bodyPr anchor="b"/>
          <a:lstStyle>
            <a:lvl1pPr marL="0" indent="0" algn="r">
              <a:buNone/>
              <a:defRPr>
                <a:solidFill>
                  <a:srgbClr val="006BA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GR"/>
              <a:t>Click to insert your logo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8AB39FF0-974B-5199-1ACB-6FE96E2471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9234" y="2816847"/>
            <a:ext cx="9144000" cy="61215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0">
                <a:solidFill>
                  <a:schemeClr val="bg1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Follow us @EEN_EU</a:t>
            </a:r>
          </a:p>
        </p:txBody>
      </p:sp>
      <p:sp>
        <p:nvSpPr>
          <p:cNvPr id="17" name="TextBox 16">
            <a:hlinkClick r:id="rId10"/>
            <a:extLst>
              <a:ext uri="{FF2B5EF4-FFF2-40B4-BE49-F238E27FC236}">
                <a16:creationId xmlns:a16="http://schemas.microsoft.com/office/drawing/2014/main" id="{B734B6BA-ABBF-8F1F-E0EA-6FD723EEAE92}"/>
              </a:ext>
            </a:extLst>
          </p:cNvPr>
          <p:cNvSpPr txBox="1"/>
          <p:nvPr userDrawn="1"/>
        </p:nvSpPr>
        <p:spPr>
          <a:xfrm>
            <a:off x="760013" y="6156874"/>
            <a:ext cx="1683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noProof="1">
                <a:solidFill>
                  <a:srgbClr val="006BA6"/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een.ec.europa.eu</a:t>
            </a:r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0C661FFA-2043-E220-D787-1B4D30C24D26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214603" y="5423721"/>
            <a:ext cx="774000" cy="774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443BF53-9C66-DE2A-5405-FD0ED67231E6}"/>
              </a:ext>
            </a:extLst>
          </p:cNvPr>
          <p:cNvSpPr/>
          <p:nvPr userDrawn="1"/>
        </p:nvSpPr>
        <p:spPr>
          <a:xfrm>
            <a:off x="669234" y="436071"/>
            <a:ext cx="3065130" cy="493553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atin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213979F-92C3-989E-5ED7-4DDC9B353035}"/>
              </a:ext>
            </a:extLst>
          </p:cNvPr>
          <p:cNvSpPr txBox="1">
            <a:spLocks/>
          </p:cNvSpPr>
          <p:nvPr userDrawn="1"/>
        </p:nvSpPr>
        <p:spPr>
          <a:xfrm>
            <a:off x="754246" y="228893"/>
            <a:ext cx="3172839" cy="816070"/>
          </a:xfrm>
          <a:prstGeom prst="rect">
            <a:avLst/>
          </a:prstGeom>
        </p:spPr>
        <p:txBody>
          <a:bodyPr lIns="0"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Blogger Sans" panose="02000506030000020004" pitchFamily="2" charset="0"/>
                <a:ea typeface="Blogger Sans" panose="02000506030000020004" pitchFamily="2" charset="0"/>
                <a:cs typeface="+mj-cs"/>
              </a:defRPr>
            </a:lvl1pPr>
          </a:lstStyle>
          <a:p>
            <a:r>
              <a:rPr lang="en-GB" sz="4400">
                <a:solidFill>
                  <a:srgbClr val="006BA6"/>
                </a:solidFill>
              </a:rPr>
              <a:t>#EENCanHelp</a:t>
            </a:r>
          </a:p>
        </p:txBody>
      </p:sp>
    </p:spTree>
    <p:extLst>
      <p:ext uri="{BB962C8B-B14F-4D97-AF65-F5344CB8AC3E}">
        <p14:creationId xmlns:p14="http://schemas.microsoft.com/office/powerpoint/2010/main" val="393555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with Pat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aphic 2">
            <a:extLst>
              <a:ext uri="{FF2B5EF4-FFF2-40B4-BE49-F238E27FC236}">
                <a16:creationId xmlns:a16="http://schemas.microsoft.com/office/drawing/2014/main" id="{D98B53E9-2311-6A46-455F-CE758E9F97F7}"/>
              </a:ext>
            </a:extLst>
          </p:cNvPr>
          <p:cNvGrpSpPr/>
          <p:nvPr/>
        </p:nvGrpSpPr>
        <p:grpSpPr>
          <a:xfrm>
            <a:off x="0" y="0"/>
            <a:ext cx="12198146" cy="5309170"/>
            <a:chOff x="0" y="1663734"/>
            <a:chExt cx="12198146" cy="530917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9EA4770E-0025-44E9-2F70-64485287EAB5}"/>
                </a:ext>
              </a:extLst>
            </p:cNvPr>
            <p:cNvSpPr/>
            <p:nvPr/>
          </p:nvSpPr>
          <p:spPr>
            <a:xfrm>
              <a:off x="0" y="1663734"/>
              <a:ext cx="12198146" cy="5204012"/>
            </a:xfrm>
            <a:custGeom>
              <a:avLst/>
              <a:gdLst>
                <a:gd name="connsiteX0" fmla="*/ 0 w 12198146"/>
                <a:gd name="connsiteY0" fmla="*/ 0 h 6861566"/>
                <a:gd name="connsiteX1" fmla="*/ 0 w 12198146"/>
                <a:gd name="connsiteY1" fmla="*/ 6696012 h 6861566"/>
                <a:gd name="connsiteX2" fmla="*/ 5155475 w 12198146"/>
                <a:gd name="connsiteY2" fmla="*/ 6784171 h 6861566"/>
                <a:gd name="connsiteX3" fmla="*/ 12198147 w 12198146"/>
                <a:gd name="connsiteY3" fmla="*/ 6240863 h 6861566"/>
                <a:gd name="connsiteX4" fmla="*/ 12198147 w 12198146"/>
                <a:gd name="connsiteY4" fmla="*/ 0 h 6861566"/>
                <a:gd name="connsiteX5" fmla="*/ 0 w 12198146"/>
                <a:gd name="connsiteY5" fmla="*/ 0 h 6861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98146" h="6861566">
                  <a:moveTo>
                    <a:pt x="0" y="0"/>
                  </a:moveTo>
                  <a:lnTo>
                    <a:pt x="0" y="6696012"/>
                  </a:lnTo>
                  <a:cubicBezTo>
                    <a:pt x="977409" y="6806723"/>
                    <a:pt x="2294965" y="6954339"/>
                    <a:pt x="5155475" y="6784171"/>
                  </a:cubicBezTo>
                  <a:cubicBezTo>
                    <a:pt x="9017982" y="6552496"/>
                    <a:pt x="9165515" y="6421283"/>
                    <a:pt x="12198147" y="6240863"/>
                  </a:cubicBezTo>
                  <a:lnTo>
                    <a:pt x="1219814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DA7"/>
            </a:solidFill>
            <a:ln w="20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R">
                <a:latin typeface="Arial" panose="020B0604020202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1B9007F-C67C-764B-457D-604B67F1B6C2}"/>
                </a:ext>
              </a:extLst>
            </p:cNvPr>
            <p:cNvSpPr/>
            <p:nvPr/>
          </p:nvSpPr>
          <p:spPr>
            <a:xfrm>
              <a:off x="0" y="6238812"/>
              <a:ext cx="12198146" cy="734092"/>
            </a:xfrm>
            <a:custGeom>
              <a:avLst/>
              <a:gdLst>
                <a:gd name="connsiteX0" fmla="*/ 12198147 w 12198146"/>
                <a:gd name="connsiteY0" fmla="*/ 0 h 734092"/>
                <a:gd name="connsiteX1" fmla="*/ 5155475 w 12198146"/>
                <a:gd name="connsiteY1" fmla="*/ 543308 h 734092"/>
                <a:gd name="connsiteX2" fmla="*/ 0 w 12198146"/>
                <a:gd name="connsiteY2" fmla="*/ 455149 h 734092"/>
                <a:gd name="connsiteX3" fmla="*/ 0 w 12198146"/>
                <a:gd name="connsiteY3" fmla="*/ 580212 h 734092"/>
                <a:gd name="connsiteX4" fmla="*/ 5149327 w 12198146"/>
                <a:gd name="connsiteY4" fmla="*/ 664271 h 734092"/>
                <a:gd name="connsiteX5" fmla="*/ 12196098 w 12198146"/>
                <a:gd name="connsiteY5" fmla="*/ 188620 h 734092"/>
                <a:gd name="connsiteX6" fmla="*/ 12196098 w 12198146"/>
                <a:gd name="connsiteY6" fmla="*/ 0 h 734092"/>
                <a:gd name="connsiteX7" fmla="*/ 12198147 w 12198146"/>
                <a:gd name="connsiteY7" fmla="*/ 0 h 734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8146" h="734092">
                  <a:moveTo>
                    <a:pt x="12198147" y="0"/>
                  </a:moveTo>
                  <a:cubicBezTo>
                    <a:pt x="9167564" y="180420"/>
                    <a:pt x="9020031" y="311633"/>
                    <a:pt x="5155475" y="543308"/>
                  </a:cubicBezTo>
                  <a:cubicBezTo>
                    <a:pt x="2294965" y="713476"/>
                    <a:pt x="977409" y="565860"/>
                    <a:pt x="0" y="455149"/>
                  </a:cubicBezTo>
                  <a:lnTo>
                    <a:pt x="0" y="580212"/>
                  </a:lnTo>
                  <a:cubicBezTo>
                    <a:pt x="973311" y="701175"/>
                    <a:pt x="2288818" y="809836"/>
                    <a:pt x="5149327" y="664271"/>
                  </a:cubicBezTo>
                  <a:cubicBezTo>
                    <a:pt x="9013884" y="469500"/>
                    <a:pt x="9165515" y="340336"/>
                    <a:pt x="12196098" y="188620"/>
                  </a:cubicBezTo>
                  <a:lnTo>
                    <a:pt x="12196098" y="0"/>
                  </a:lnTo>
                  <a:lnTo>
                    <a:pt x="12198147" y="0"/>
                  </a:lnTo>
                  <a:close/>
                </a:path>
              </a:pathLst>
            </a:custGeom>
            <a:gradFill>
              <a:gsLst>
                <a:gs pos="0">
                  <a:srgbClr val="64B4E6"/>
                </a:gs>
                <a:gs pos="16000">
                  <a:srgbClr val="499BC9"/>
                </a:gs>
                <a:gs pos="40000">
                  <a:srgbClr val="297EA8"/>
                </a:gs>
                <a:gs pos="62000">
                  <a:srgbClr val="12698F"/>
                </a:gs>
                <a:gs pos="83000">
                  <a:srgbClr val="045C81"/>
                </a:gs>
                <a:gs pos="100000">
                  <a:srgbClr val="00587C"/>
                </a:gs>
              </a:gsLst>
              <a:lin ang="0" scaled="1"/>
            </a:gradFill>
            <a:ln w="20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R">
                <a:latin typeface="Arial" panose="020B0604020202020204" pitchFamily="34" charset="0"/>
              </a:endParaRPr>
            </a:p>
          </p:txBody>
        </p:sp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id="{17CD72D9-4F2C-E0FF-7DBB-8AABEC38E94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9234" y="1548830"/>
            <a:ext cx="9144000" cy="1175941"/>
          </a:xfrm>
          <a:prstGeom prst="rect">
            <a:avLst/>
          </a:prstGeom>
        </p:spPr>
        <p:txBody>
          <a:bodyPr lIns="0" anchor="b"/>
          <a:lstStyle>
            <a:lvl1pPr algn="l">
              <a:defRPr sz="6000" b="1">
                <a:solidFill>
                  <a:schemeClr val="bg1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GB"/>
              <a:t>Click to add section title</a:t>
            </a:r>
            <a:endParaRPr lang="en-GR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683D9497-8DBB-E230-5012-36B426C939C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564" y="4763123"/>
            <a:ext cx="12197080" cy="210053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32 w 21600"/>
              <a:gd name="connsiteY0" fmla="*/ 38349 h 38349"/>
              <a:gd name="connsiteX1" fmla="*/ 21600 w 21600"/>
              <a:gd name="connsiteY1" fmla="*/ 0 h 38349"/>
              <a:gd name="connsiteX2" fmla="*/ 21600 w 21600"/>
              <a:gd name="connsiteY2" fmla="*/ 17322 h 38349"/>
              <a:gd name="connsiteX3" fmla="*/ 0 w 21600"/>
              <a:gd name="connsiteY3" fmla="*/ 20172 h 38349"/>
              <a:gd name="connsiteX4" fmla="*/ 32 w 21600"/>
              <a:gd name="connsiteY4" fmla="*/ 38349 h 38349"/>
              <a:gd name="connsiteX0" fmla="*/ 32 w 21632"/>
              <a:gd name="connsiteY0" fmla="*/ 21027 h 21027"/>
              <a:gd name="connsiteX1" fmla="*/ 21632 w 21632"/>
              <a:gd name="connsiteY1" fmla="*/ 20936 h 21027"/>
              <a:gd name="connsiteX2" fmla="*/ 21600 w 21632"/>
              <a:gd name="connsiteY2" fmla="*/ 0 h 21027"/>
              <a:gd name="connsiteX3" fmla="*/ 0 w 21632"/>
              <a:gd name="connsiteY3" fmla="*/ 2850 h 21027"/>
              <a:gd name="connsiteX4" fmla="*/ 32 w 21632"/>
              <a:gd name="connsiteY4" fmla="*/ 21027 h 21027"/>
              <a:gd name="connsiteX0" fmla="*/ 32 w 21600"/>
              <a:gd name="connsiteY0" fmla="*/ 21027 h 21027"/>
              <a:gd name="connsiteX1" fmla="*/ 21426 w 21600"/>
              <a:gd name="connsiteY1" fmla="*/ 19736 h 21027"/>
              <a:gd name="connsiteX2" fmla="*/ 21600 w 21600"/>
              <a:gd name="connsiteY2" fmla="*/ 0 h 21027"/>
              <a:gd name="connsiteX3" fmla="*/ 0 w 21600"/>
              <a:gd name="connsiteY3" fmla="*/ 2850 h 21027"/>
              <a:gd name="connsiteX4" fmla="*/ 32 w 21600"/>
              <a:gd name="connsiteY4" fmla="*/ 21027 h 21027"/>
              <a:gd name="connsiteX0" fmla="*/ 32 w 21608"/>
              <a:gd name="connsiteY0" fmla="*/ 21027 h 21027"/>
              <a:gd name="connsiteX1" fmla="*/ 21608 w 21608"/>
              <a:gd name="connsiteY1" fmla="*/ 20867 h 21027"/>
              <a:gd name="connsiteX2" fmla="*/ 21600 w 21608"/>
              <a:gd name="connsiteY2" fmla="*/ 0 h 21027"/>
              <a:gd name="connsiteX3" fmla="*/ 0 w 21608"/>
              <a:gd name="connsiteY3" fmla="*/ 2850 h 21027"/>
              <a:gd name="connsiteX4" fmla="*/ 32 w 21608"/>
              <a:gd name="connsiteY4" fmla="*/ 21027 h 21027"/>
              <a:gd name="connsiteX0" fmla="*/ 32 w 21608"/>
              <a:gd name="connsiteY0" fmla="*/ 21233 h 21233"/>
              <a:gd name="connsiteX1" fmla="*/ 21608 w 21608"/>
              <a:gd name="connsiteY1" fmla="*/ 21073 h 21233"/>
              <a:gd name="connsiteX2" fmla="*/ 21600 w 21608"/>
              <a:gd name="connsiteY2" fmla="*/ 0 h 21233"/>
              <a:gd name="connsiteX3" fmla="*/ 0 w 21608"/>
              <a:gd name="connsiteY3" fmla="*/ 3056 h 21233"/>
              <a:gd name="connsiteX4" fmla="*/ 32 w 21608"/>
              <a:gd name="connsiteY4" fmla="*/ 21233 h 21233"/>
              <a:gd name="connsiteX0" fmla="*/ 111 w 21608"/>
              <a:gd name="connsiteY0" fmla="*/ 20205 h 21073"/>
              <a:gd name="connsiteX1" fmla="*/ 21608 w 21608"/>
              <a:gd name="connsiteY1" fmla="*/ 21073 h 21073"/>
              <a:gd name="connsiteX2" fmla="*/ 21600 w 21608"/>
              <a:gd name="connsiteY2" fmla="*/ 0 h 21073"/>
              <a:gd name="connsiteX3" fmla="*/ 0 w 21608"/>
              <a:gd name="connsiteY3" fmla="*/ 3056 h 21073"/>
              <a:gd name="connsiteX4" fmla="*/ 111 w 21608"/>
              <a:gd name="connsiteY4" fmla="*/ 20205 h 21073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305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3844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530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25 h 21025"/>
              <a:gd name="connsiteX1" fmla="*/ 21609 w 21609"/>
              <a:gd name="connsiteY1" fmla="*/ 21002 h 21025"/>
              <a:gd name="connsiteX2" fmla="*/ 21601 w 21609"/>
              <a:gd name="connsiteY2" fmla="*/ 0 h 21025"/>
              <a:gd name="connsiteX3" fmla="*/ 1 w 21609"/>
              <a:gd name="connsiteY3" fmla="*/ 3945 h 21025"/>
              <a:gd name="connsiteX4" fmla="*/ 3 w 21609"/>
              <a:gd name="connsiteY4" fmla="*/ 21025 h 21025"/>
              <a:gd name="connsiteX0" fmla="*/ 3 w 21609"/>
              <a:gd name="connsiteY0" fmla="*/ 21025 h 21025"/>
              <a:gd name="connsiteX1" fmla="*/ 21609 w 21609"/>
              <a:gd name="connsiteY1" fmla="*/ 21002 h 21025"/>
              <a:gd name="connsiteX2" fmla="*/ 21601 w 21609"/>
              <a:gd name="connsiteY2" fmla="*/ 0 h 21025"/>
              <a:gd name="connsiteX3" fmla="*/ 1 w 21609"/>
              <a:gd name="connsiteY3" fmla="*/ 3945 h 21025"/>
              <a:gd name="connsiteX4" fmla="*/ 3 w 21609"/>
              <a:gd name="connsiteY4" fmla="*/ 21025 h 2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9" h="21025">
                <a:moveTo>
                  <a:pt x="3" y="21025"/>
                </a:moveTo>
                <a:lnTo>
                  <a:pt x="21609" y="21002"/>
                </a:lnTo>
                <a:cubicBezTo>
                  <a:pt x="21598" y="14023"/>
                  <a:pt x="21612" y="6979"/>
                  <a:pt x="21601" y="0"/>
                </a:cubicBezTo>
                <a:cubicBezTo>
                  <a:pt x="17991" y="403"/>
                  <a:pt x="6252" y="8640"/>
                  <a:pt x="1" y="3945"/>
                </a:cubicBezTo>
                <a:cubicBezTo>
                  <a:pt x="12" y="10004"/>
                  <a:pt x="-8" y="14966"/>
                  <a:pt x="3" y="21025"/>
                </a:cubicBezTo>
                <a:close/>
              </a:path>
            </a:pathLst>
          </a:custGeom>
          <a:noFill/>
        </p:spPr>
        <p:txBody>
          <a:bodyPr anchor="b"/>
          <a:lstStyle>
            <a:lvl1pPr marL="0" indent="0" algn="ctr">
              <a:buNone/>
              <a:defRPr sz="1800">
                <a:solidFill>
                  <a:srgbClr val="64B4E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Click icon in the middle </a:t>
            </a:r>
            <a:b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add image</a:t>
            </a:r>
            <a:endParaRPr lang="en-GR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27C6A36B-71F5-85DB-4EC9-6D64FDE860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66876" y="2225124"/>
            <a:ext cx="2225124" cy="2225124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73A28F04-8CDC-C671-8F08-48430C5287C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06484" y="0"/>
            <a:ext cx="2225124" cy="2225124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99657025-A186-98E9-B82C-30C3E99EF1F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966876" y="0"/>
            <a:ext cx="2225124" cy="2225124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6F9856A0-6724-7D7F-3BD7-EC24560B436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9234" y="2816847"/>
            <a:ext cx="9144000" cy="612153"/>
          </a:xfrm>
          <a:prstGeom prst="rect">
            <a:avLst/>
          </a:prstGeom>
        </p:spPr>
        <p:txBody>
          <a:bodyPr lIns="36000" rIns="0"/>
          <a:lstStyle>
            <a:lvl1pPr marL="0" indent="0" algn="l">
              <a:buNone/>
              <a:defRPr sz="3200">
                <a:solidFill>
                  <a:schemeClr val="bg1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add subtitle</a:t>
            </a:r>
            <a:endParaRPr lang="en-GR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33D3D6E6-5017-AA86-D88E-70AB4F0D9B1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88119" y="177012"/>
            <a:ext cx="1606549" cy="58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7880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&amp; Contact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ED2EDC70-3CA8-7C42-4FA1-88F8360AA574}"/>
              </a:ext>
            </a:extLst>
          </p:cNvPr>
          <p:cNvSpPr/>
          <p:nvPr userDrawn="1"/>
        </p:nvSpPr>
        <p:spPr>
          <a:xfrm>
            <a:off x="0" y="0"/>
            <a:ext cx="12192000" cy="5341434"/>
          </a:xfrm>
          <a:prstGeom prst="rect">
            <a:avLst/>
          </a:prstGeom>
          <a:solidFill>
            <a:srgbClr val="006B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>
              <a:latin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1582B41-3A74-DB20-2BAE-CB7687FC1A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0" y="4520533"/>
            <a:ext cx="12192000" cy="2337927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33950D7F-E477-B0A7-9E49-83347686FC6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6876" y="2225124"/>
            <a:ext cx="2225124" cy="2225124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4D360F47-C640-40EC-C5CF-321D1B883B7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06484" y="0"/>
            <a:ext cx="2225124" cy="2225124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1CAE4B75-79B3-4E03-8FD7-76D71700F1B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966876" y="0"/>
            <a:ext cx="2225124" cy="2225124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628C7186-86B6-E29E-D8D5-AEFF25BD1D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9234" y="1455716"/>
            <a:ext cx="9144000" cy="1175941"/>
          </a:xfrm>
          <a:prstGeom prst="rect">
            <a:avLst/>
          </a:prstGeom>
        </p:spPr>
        <p:txBody>
          <a:bodyPr lIns="0" anchor="b"/>
          <a:lstStyle>
            <a:lvl1pPr algn="l">
              <a:defRPr sz="6000" b="1">
                <a:solidFill>
                  <a:schemeClr val="bg1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GB"/>
              <a:t>Thank you</a:t>
            </a:r>
            <a:endParaRPr lang="en-GR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7532746C-A6FA-B659-9F39-542E1F4CE96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203206" y="5103682"/>
            <a:ext cx="4572000" cy="1322388"/>
          </a:xfrm>
          <a:prstGeom prst="rect">
            <a:avLst/>
          </a:prstGeom>
        </p:spPr>
        <p:txBody>
          <a:bodyPr anchor="b"/>
          <a:lstStyle>
            <a:lvl1pPr marL="0" indent="0" algn="r">
              <a:buNone/>
              <a:defRPr>
                <a:solidFill>
                  <a:srgbClr val="006BA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GR"/>
              <a:t>Click to insert your logo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8AB39FF0-974B-5199-1ACB-6FE96E2471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9234" y="2693906"/>
            <a:ext cx="9144000" cy="41567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0">
                <a:solidFill>
                  <a:schemeClr val="bg1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Follow us @EEN_EU</a:t>
            </a:r>
          </a:p>
        </p:txBody>
      </p:sp>
      <p:sp>
        <p:nvSpPr>
          <p:cNvPr id="17" name="TextBox 16">
            <a:hlinkClick r:id="rId10"/>
            <a:extLst>
              <a:ext uri="{FF2B5EF4-FFF2-40B4-BE49-F238E27FC236}">
                <a16:creationId xmlns:a16="http://schemas.microsoft.com/office/drawing/2014/main" id="{B734B6BA-ABBF-8F1F-E0EA-6FD723EEAE92}"/>
              </a:ext>
            </a:extLst>
          </p:cNvPr>
          <p:cNvSpPr txBox="1"/>
          <p:nvPr userDrawn="1"/>
        </p:nvSpPr>
        <p:spPr>
          <a:xfrm>
            <a:off x="760013" y="6156874"/>
            <a:ext cx="1683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noProof="1">
                <a:solidFill>
                  <a:srgbClr val="006BA6"/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een.ec.europa.eu</a:t>
            </a:r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0C661FFA-2043-E220-D787-1B4D30C24D26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214603" y="5423721"/>
            <a:ext cx="774000" cy="774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443BF53-9C66-DE2A-5405-FD0ED67231E6}"/>
              </a:ext>
            </a:extLst>
          </p:cNvPr>
          <p:cNvSpPr/>
          <p:nvPr userDrawn="1"/>
        </p:nvSpPr>
        <p:spPr>
          <a:xfrm>
            <a:off x="669234" y="436071"/>
            <a:ext cx="3065130" cy="493553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atin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213979F-92C3-989E-5ED7-4DDC9B353035}"/>
              </a:ext>
            </a:extLst>
          </p:cNvPr>
          <p:cNvSpPr txBox="1">
            <a:spLocks/>
          </p:cNvSpPr>
          <p:nvPr userDrawn="1"/>
        </p:nvSpPr>
        <p:spPr>
          <a:xfrm>
            <a:off x="754246" y="228893"/>
            <a:ext cx="3172839" cy="816070"/>
          </a:xfrm>
          <a:prstGeom prst="rect">
            <a:avLst/>
          </a:prstGeom>
        </p:spPr>
        <p:txBody>
          <a:bodyPr lIns="0"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Blogger Sans" panose="02000506030000020004" pitchFamily="2" charset="0"/>
                <a:ea typeface="Blogger Sans" panose="02000506030000020004" pitchFamily="2" charset="0"/>
                <a:cs typeface="+mj-cs"/>
              </a:defRPr>
            </a:lvl1pPr>
          </a:lstStyle>
          <a:p>
            <a:r>
              <a:rPr lang="en-GB" sz="4400">
                <a:solidFill>
                  <a:srgbClr val="006BA6"/>
                </a:solidFill>
              </a:rPr>
              <a:t>#EENCanHelp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FB658AC4-A939-92C0-2175-3C3C70E46A2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09238" y="3400214"/>
            <a:ext cx="3718725" cy="19987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b="1">
                <a:solidFill>
                  <a:schemeClr val="bg1">
                    <a:lumMod val="9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GB"/>
              <a:t>Name Surname</a:t>
            </a:r>
            <a:endParaRPr lang="en-GR"/>
          </a:p>
        </p:txBody>
      </p:sp>
      <p:sp>
        <p:nvSpPr>
          <p:cNvPr id="7" name="Picture Placeholder 12">
            <a:extLst>
              <a:ext uri="{FF2B5EF4-FFF2-40B4-BE49-F238E27FC236}">
                <a16:creationId xmlns:a16="http://schemas.microsoft.com/office/drawing/2014/main" id="{A1F5215E-859B-0D19-DD1C-8B2212CBBA1F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48241" y="3400214"/>
            <a:ext cx="921798" cy="92179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GB"/>
              <a:t>A</a:t>
            </a:r>
            <a:r>
              <a:rPr lang="en-GR"/>
              <a:t>dd photo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784E4371-98CB-AC29-2D53-6D816E77DB9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809238" y="3640644"/>
            <a:ext cx="3718725" cy="19987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600" b="0">
                <a:solidFill>
                  <a:schemeClr val="bg1">
                    <a:lumMod val="9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GB"/>
              <a:t>Position</a:t>
            </a:r>
            <a:endParaRPr lang="en-GR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E1AE8B25-7512-F594-8C23-0A42966E773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809238" y="3881074"/>
            <a:ext cx="3718725" cy="19987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600" b="0">
                <a:solidFill>
                  <a:schemeClr val="bg1">
                    <a:lumMod val="9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GB"/>
              <a:t>Company</a:t>
            </a:r>
            <a:endParaRPr lang="en-GR"/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2DE65A49-BB64-CE82-E2E9-0A56A8E1528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809238" y="4121503"/>
            <a:ext cx="3718725" cy="19987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600" b="0">
                <a:solidFill>
                  <a:schemeClr val="bg1">
                    <a:lumMod val="9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GB"/>
              <a:t>Contact details</a:t>
            </a:r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48019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&amp;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ED2EDC70-3CA8-7C42-4FA1-88F8360AA574}"/>
              </a:ext>
            </a:extLst>
          </p:cNvPr>
          <p:cNvSpPr/>
          <p:nvPr userDrawn="1"/>
        </p:nvSpPr>
        <p:spPr>
          <a:xfrm>
            <a:off x="0" y="0"/>
            <a:ext cx="12192000" cy="5341434"/>
          </a:xfrm>
          <a:prstGeom prst="rect">
            <a:avLst/>
          </a:prstGeom>
          <a:solidFill>
            <a:srgbClr val="006B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>
              <a:latin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1582B41-3A74-DB20-2BAE-CB7687FC1A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0" y="4520533"/>
            <a:ext cx="12192000" cy="2337927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33950D7F-E477-B0A7-9E49-83347686FC6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6876" y="2225124"/>
            <a:ext cx="2225124" cy="2225124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4D360F47-C640-40EC-C5CF-321D1B883B7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06484" y="0"/>
            <a:ext cx="2225124" cy="2225124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1CAE4B75-79B3-4E03-8FD7-76D71700F1B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966876" y="0"/>
            <a:ext cx="2225124" cy="2225124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628C7186-86B6-E29E-D8D5-AEFF25BD1D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9234" y="1455716"/>
            <a:ext cx="9144000" cy="1175941"/>
          </a:xfrm>
          <a:prstGeom prst="rect">
            <a:avLst/>
          </a:prstGeom>
        </p:spPr>
        <p:txBody>
          <a:bodyPr lIns="0" anchor="b"/>
          <a:lstStyle>
            <a:lvl1pPr algn="l">
              <a:defRPr sz="6000" b="1">
                <a:solidFill>
                  <a:schemeClr val="bg1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GB"/>
              <a:t>Thank you</a:t>
            </a:r>
            <a:endParaRPr lang="en-GR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7532746C-A6FA-B659-9F39-542E1F4CE96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203206" y="5103682"/>
            <a:ext cx="4572000" cy="1322388"/>
          </a:xfrm>
          <a:prstGeom prst="rect">
            <a:avLst/>
          </a:prstGeom>
        </p:spPr>
        <p:txBody>
          <a:bodyPr anchor="b"/>
          <a:lstStyle>
            <a:lvl1pPr marL="0" indent="0" algn="r">
              <a:buNone/>
              <a:defRPr>
                <a:solidFill>
                  <a:srgbClr val="006BA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GR"/>
              <a:t>Click to insert your logo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8AB39FF0-974B-5199-1ACB-6FE96E2471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9234" y="2693906"/>
            <a:ext cx="9144000" cy="41567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0">
                <a:solidFill>
                  <a:schemeClr val="bg1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Follow us @EEN_EU</a:t>
            </a:r>
          </a:p>
        </p:txBody>
      </p:sp>
      <p:sp>
        <p:nvSpPr>
          <p:cNvPr id="17" name="TextBox 16">
            <a:hlinkClick r:id="rId10"/>
            <a:extLst>
              <a:ext uri="{FF2B5EF4-FFF2-40B4-BE49-F238E27FC236}">
                <a16:creationId xmlns:a16="http://schemas.microsoft.com/office/drawing/2014/main" id="{B734B6BA-ABBF-8F1F-E0EA-6FD723EEAE92}"/>
              </a:ext>
            </a:extLst>
          </p:cNvPr>
          <p:cNvSpPr txBox="1"/>
          <p:nvPr userDrawn="1"/>
        </p:nvSpPr>
        <p:spPr>
          <a:xfrm>
            <a:off x="760013" y="6156874"/>
            <a:ext cx="1683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noProof="1">
                <a:solidFill>
                  <a:srgbClr val="006BA6"/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een.ec.europa.eu</a:t>
            </a:r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0C661FFA-2043-E220-D787-1B4D30C24D26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214603" y="5423721"/>
            <a:ext cx="774000" cy="774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443BF53-9C66-DE2A-5405-FD0ED67231E6}"/>
              </a:ext>
            </a:extLst>
          </p:cNvPr>
          <p:cNvSpPr/>
          <p:nvPr userDrawn="1"/>
        </p:nvSpPr>
        <p:spPr>
          <a:xfrm>
            <a:off x="669234" y="436071"/>
            <a:ext cx="3065130" cy="493553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atin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213979F-92C3-989E-5ED7-4DDC9B353035}"/>
              </a:ext>
            </a:extLst>
          </p:cNvPr>
          <p:cNvSpPr txBox="1">
            <a:spLocks/>
          </p:cNvSpPr>
          <p:nvPr userDrawn="1"/>
        </p:nvSpPr>
        <p:spPr>
          <a:xfrm>
            <a:off x="754246" y="228893"/>
            <a:ext cx="3172839" cy="816070"/>
          </a:xfrm>
          <a:prstGeom prst="rect">
            <a:avLst/>
          </a:prstGeom>
        </p:spPr>
        <p:txBody>
          <a:bodyPr lIns="0"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Blogger Sans" panose="02000506030000020004" pitchFamily="2" charset="0"/>
                <a:ea typeface="Blogger Sans" panose="02000506030000020004" pitchFamily="2" charset="0"/>
                <a:cs typeface="+mj-cs"/>
              </a:defRPr>
            </a:lvl1pPr>
          </a:lstStyle>
          <a:p>
            <a:r>
              <a:rPr lang="en-GB" sz="4400">
                <a:solidFill>
                  <a:srgbClr val="006BA6"/>
                </a:solidFill>
              </a:rPr>
              <a:t>#EENCanHelp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FB658AC4-A939-92C0-2175-3C3C70E46A2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9234" y="3400214"/>
            <a:ext cx="3718725" cy="19987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b="1">
                <a:solidFill>
                  <a:schemeClr val="bg1">
                    <a:lumMod val="9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GB"/>
              <a:t>Name Surname</a:t>
            </a:r>
            <a:endParaRPr lang="en-GR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784E4371-98CB-AC29-2D53-6D816E77DB9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69234" y="3640644"/>
            <a:ext cx="3718725" cy="19987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600" b="0">
                <a:solidFill>
                  <a:schemeClr val="bg1">
                    <a:lumMod val="9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GB"/>
              <a:t>Position</a:t>
            </a:r>
            <a:endParaRPr lang="en-GR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E1AE8B25-7512-F594-8C23-0A42966E773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9234" y="3881074"/>
            <a:ext cx="3718725" cy="19987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600" b="0">
                <a:solidFill>
                  <a:schemeClr val="bg1">
                    <a:lumMod val="9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GB"/>
              <a:t>Company</a:t>
            </a:r>
            <a:endParaRPr lang="en-GR"/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2DE65A49-BB64-CE82-E2E9-0A56A8E1528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9234" y="4121503"/>
            <a:ext cx="3718725" cy="19987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600" b="0">
                <a:solidFill>
                  <a:schemeClr val="bg1">
                    <a:lumMod val="9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GB"/>
              <a:t>Contact details</a:t>
            </a:r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42787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aphic 2">
            <a:extLst>
              <a:ext uri="{FF2B5EF4-FFF2-40B4-BE49-F238E27FC236}">
                <a16:creationId xmlns:a16="http://schemas.microsoft.com/office/drawing/2014/main" id="{8DD4F363-1248-633C-FB5C-9159E6193876}"/>
              </a:ext>
            </a:extLst>
          </p:cNvPr>
          <p:cNvGrpSpPr/>
          <p:nvPr userDrawn="1"/>
        </p:nvGrpSpPr>
        <p:grpSpPr>
          <a:xfrm flipV="1">
            <a:off x="0" y="1548830"/>
            <a:ext cx="12198146" cy="5309170"/>
            <a:chOff x="0" y="1663734"/>
            <a:chExt cx="12198146" cy="530917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D3FCEE51-D32E-697B-E0D4-D61D4EE8EA26}"/>
                </a:ext>
              </a:extLst>
            </p:cNvPr>
            <p:cNvSpPr/>
            <p:nvPr/>
          </p:nvSpPr>
          <p:spPr>
            <a:xfrm>
              <a:off x="0" y="1663734"/>
              <a:ext cx="12198146" cy="5204012"/>
            </a:xfrm>
            <a:custGeom>
              <a:avLst/>
              <a:gdLst>
                <a:gd name="connsiteX0" fmla="*/ 0 w 12198146"/>
                <a:gd name="connsiteY0" fmla="*/ 0 h 6861566"/>
                <a:gd name="connsiteX1" fmla="*/ 0 w 12198146"/>
                <a:gd name="connsiteY1" fmla="*/ 6696012 h 6861566"/>
                <a:gd name="connsiteX2" fmla="*/ 5155475 w 12198146"/>
                <a:gd name="connsiteY2" fmla="*/ 6784171 h 6861566"/>
                <a:gd name="connsiteX3" fmla="*/ 12198147 w 12198146"/>
                <a:gd name="connsiteY3" fmla="*/ 6240863 h 6861566"/>
                <a:gd name="connsiteX4" fmla="*/ 12198147 w 12198146"/>
                <a:gd name="connsiteY4" fmla="*/ 0 h 6861566"/>
                <a:gd name="connsiteX5" fmla="*/ 0 w 12198146"/>
                <a:gd name="connsiteY5" fmla="*/ 0 h 6861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98146" h="6861566">
                  <a:moveTo>
                    <a:pt x="0" y="0"/>
                  </a:moveTo>
                  <a:lnTo>
                    <a:pt x="0" y="6696012"/>
                  </a:lnTo>
                  <a:cubicBezTo>
                    <a:pt x="977409" y="6806723"/>
                    <a:pt x="2294965" y="6954339"/>
                    <a:pt x="5155475" y="6784171"/>
                  </a:cubicBezTo>
                  <a:cubicBezTo>
                    <a:pt x="9017982" y="6552496"/>
                    <a:pt x="9165515" y="6421283"/>
                    <a:pt x="12198147" y="6240863"/>
                  </a:cubicBezTo>
                  <a:lnTo>
                    <a:pt x="1219814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DA7"/>
            </a:solidFill>
            <a:ln w="20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R">
                <a:latin typeface="Arial" panose="020B0604020202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6152A864-E8D3-F9DB-5607-45A60423A5A3}"/>
                </a:ext>
              </a:extLst>
            </p:cNvPr>
            <p:cNvSpPr/>
            <p:nvPr/>
          </p:nvSpPr>
          <p:spPr>
            <a:xfrm>
              <a:off x="0" y="6238812"/>
              <a:ext cx="12198146" cy="734092"/>
            </a:xfrm>
            <a:custGeom>
              <a:avLst/>
              <a:gdLst>
                <a:gd name="connsiteX0" fmla="*/ 12198147 w 12198146"/>
                <a:gd name="connsiteY0" fmla="*/ 0 h 734092"/>
                <a:gd name="connsiteX1" fmla="*/ 5155475 w 12198146"/>
                <a:gd name="connsiteY1" fmla="*/ 543308 h 734092"/>
                <a:gd name="connsiteX2" fmla="*/ 0 w 12198146"/>
                <a:gd name="connsiteY2" fmla="*/ 455149 h 734092"/>
                <a:gd name="connsiteX3" fmla="*/ 0 w 12198146"/>
                <a:gd name="connsiteY3" fmla="*/ 580212 h 734092"/>
                <a:gd name="connsiteX4" fmla="*/ 5149327 w 12198146"/>
                <a:gd name="connsiteY4" fmla="*/ 664271 h 734092"/>
                <a:gd name="connsiteX5" fmla="*/ 12196098 w 12198146"/>
                <a:gd name="connsiteY5" fmla="*/ 188620 h 734092"/>
                <a:gd name="connsiteX6" fmla="*/ 12196098 w 12198146"/>
                <a:gd name="connsiteY6" fmla="*/ 0 h 734092"/>
                <a:gd name="connsiteX7" fmla="*/ 12198147 w 12198146"/>
                <a:gd name="connsiteY7" fmla="*/ 0 h 734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8146" h="734092">
                  <a:moveTo>
                    <a:pt x="12198147" y="0"/>
                  </a:moveTo>
                  <a:cubicBezTo>
                    <a:pt x="9167564" y="180420"/>
                    <a:pt x="9020031" y="311633"/>
                    <a:pt x="5155475" y="543308"/>
                  </a:cubicBezTo>
                  <a:cubicBezTo>
                    <a:pt x="2294965" y="713476"/>
                    <a:pt x="977409" y="565860"/>
                    <a:pt x="0" y="455149"/>
                  </a:cubicBezTo>
                  <a:lnTo>
                    <a:pt x="0" y="580212"/>
                  </a:lnTo>
                  <a:cubicBezTo>
                    <a:pt x="973311" y="701175"/>
                    <a:pt x="2288818" y="809836"/>
                    <a:pt x="5149327" y="664271"/>
                  </a:cubicBezTo>
                  <a:cubicBezTo>
                    <a:pt x="9013884" y="469500"/>
                    <a:pt x="9165515" y="340336"/>
                    <a:pt x="12196098" y="188620"/>
                  </a:cubicBezTo>
                  <a:lnTo>
                    <a:pt x="12196098" y="0"/>
                  </a:lnTo>
                  <a:lnTo>
                    <a:pt x="12198147" y="0"/>
                  </a:lnTo>
                  <a:close/>
                </a:path>
              </a:pathLst>
            </a:custGeom>
            <a:gradFill>
              <a:gsLst>
                <a:gs pos="0">
                  <a:srgbClr val="64B4E6"/>
                </a:gs>
                <a:gs pos="16000">
                  <a:srgbClr val="499BC9"/>
                </a:gs>
                <a:gs pos="40000">
                  <a:srgbClr val="297EA8"/>
                </a:gs>
                <a:gs pos="62000">
                  <a:srgbClr val="12698F"/>
                </a:gs>
                <a:gs pos="83000">
                  <a:srgbClr val="045C81"/>
                </a:gs>
                <a:gs pos="100000">
                  <a:srgbClr val="00587C"/>
                </a:gs>
              </a:gsLst>
              <a:lin ang="0" scaled="1"/>
            </a:gradFill>
            <a:ln w="20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R">
                <a:latin typeface="Arial" panose="020B0604020202020204" pitchFamily="34" charset="0"/>
              </a:endParaRPr>
            </a:p>
          </p:txBody>
        </p:sp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id="{17CD72D9-4F2C-E0FF-7DBB-8AABEC38E94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9234" y="3429000"/>
            <a:ext cx="9144000" cy="1175941"/>
          </a:xfrm>
          <a:prstGeom prst="rect">
            <a:avLst/>
          </a:prstGeom>
        </p:spPr>
        <p:txBody>
          <a:bodyPr lIns="0" anchor="b"/>
          <a:lstStyle>
            <a:lvl1pPr algn="l">
              <a:defRPr sz="6000" b="1">
                <a:solidFill>
                  <a:schemeClr val="bg1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GB"/>
              <a:t>Click to add section title</a:t>
            </a:r>
            <a:endParaRPr lang="en-GR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ED0CF59-7CB9-C807-556F-C8E12C228C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9234" y="4697017"/>
            <a:ext cx="9144000" cy="612153"/>
          </a:xfrm>
          <a:prstGeom prst="rect">
            <a:avLst/>
          </a:prstGeom>
        </p:spPr>
        <p:txBody>
          <a:bodyPr lIns="36000"/>
          <a:lstStyle>
            <a:lvl1pPr marL="0" indent="0" algn="l">
              <a:buNone/>
              <a:defRPr sz="3200">
                <a:solidFill>
                  <a:schemeClr val="bg1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add subtitle</a:t>
            </a:r>
            <a:endParaRPr lang="en-GR"/>
          </a:p>
        </p:txBody>
      </p:sp>
      <p:sp>
        <p:nvSpPr>
          <p:cNvPr id="9" name="Picture Placeholder 15">
            <a:extLst>
              <a:ext uri="{FF2B5EF4-FFF2-40B4-BE49-F238E27FC236}">
                <a16:creationId xmlns:a16="http://schemas.microsoft.com/office/drawing/2014/main" id="{AE0D7A55-3081-905F-F7C5-CFB8068D6A2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66" y="-2855"/>
            <a:ext cx="12193692" cy="2095444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32 w 21600"/>
              <a:gd name="connsiteY0" fmla="*/ 38349 h 38349"/>
              <a:gd name="connsiteX1" fmla="*/ 21600 w 21600"/>
              <a:gd name="connsiteY1" fmla="*/ 0 h 38349"/>
              <a:gd name="connsiteX2" fmla="*/ 21600 w 21600"/>
              <a:gd name="connsiteY2" fmla="*/ 17322 h 38349"/>
              <a:gd name="connsiteX3" fmla="*/ 0 w 21600"/>
              <a:gd name="connsiteY3" fmla="*/ 20172 h 38349"/>
              <a:gd name="connsiteX4" fmla="*/ 32 w 21600"/>
              <a:gd name="connsiteY4" fmla="*/ 38349 h 38349"/>
              <a:gd name="connsiteX0" fmla="*/ 32 w 21632"/>
              <a:gd name="connsiteY0" fmla="*/ 21027 h 21027"/>
              <a:gd name="connsiteX1" fmla="*/ 21632 w 21632"/>
              <a:gd name="connsiteY1" fmla="*/ 20936 h 21027"/>
              <a:gd name="connsiteX2" fmla="*/ 21600 w 21632"/>
              <a:gd name="connsiteY2" fmla="*/ 0 h 21027"/>
              <a:gd name="connsiteX3" fmla="*/ 0 w 21632"/>
              <a:gd name="connsiteY3" fmla="*/ 2850 h 21027"/>
              <a:gd name="connsiteX4" fmla="*/ 32 w 21632"/>
              <a:gd name="connsiteY4" fmla="*/ 21027 h 21027"/>
              <a:gd name="connsiteX0" fmla="*/ 32 w 21600"/>
              <a:gd name="connsiteY0" fmla="*/ 21027 h 21027"/>
              <a:gd name="connsiteX1" fmla="*/ 21426 w 21600"/>
              <a:gd name="connsiteY1" fmla="*/ 19736 h 21027"/>
              <a:gd name="connsiteX2" fmla="*/ 21600 w 21600"/>
              <a:gd name="connsiteY2" fmla="*/ 0 h 21027"/>
              <a:gd name="connsiteX3" fmla="*/ 0 w 21600"/>
              <a:gd name="connsiteY3" fmla="*/ 2850 h 21027"/>
              <a:gd name="connsiteX4" fmla="*/ 32 w 21600"/>
              <a:gd name="connsiteY4" fmla="*/ 21027 h 21027"/>
              <a:gd name="connsiteX0" fmla="*/ 32 w 21608"/>
              <a:gd name="connsiteY0" fmla="*/ 21027 h 21027"/>
              <a:gd name="connsiteX1" fmla="*/ 21608 w 21608"/>
              <a:gd name="connsiteY1" fmla="*/ 20867 h 21027"/>
              <a:gd name="connsiteX2" fmla="*/ 21600 w 21608"/>
              <a:gd name="connsiteY2" fmla="*/ 0 h 21027"/>
              <a:gd name="connsiteX3" fmla="*/ 0 w 21608"/>
              <a:gd name="connsiteY3" fmla="*/ 2850 h 21027"/>
              <a:gd name="connsiteX4" fmla="*/ 32 w 21608"/>
              <a:gd name="connsiteY4" fmla="*/ 21027 h 21027"/>
              <a:gd name="connsiteX0" fmla="*/ 32 w 21608"/>
              <a:gd name="connsiteY0" fmla="*/ 21233 h 21233"/>
              <a:gd name="connsiteX1" fmla="*/ 21608 w 21608"/>
              <a:gd name="connsiteY1" fmla="*/ 21073 h 21233"/>
              <a:gd name="connsiteX2" fmla="*/ 21600 w 21608"/>
              <a:gd name="connsiteY2" fmla="*/ 0 h 21233"/>
              <a:gd name="connsiteX3" fmla="*/ 0 w 21608"/>
              <a:gd name="connsiteY3" fmla="*/ 3056 h 21233"/>
              <a:gd name="connsiteX4" fmla="*/ 32 w 21608"/>
              <a:gd name="connsiteY4" fmla="*/ 21233 h 21233"/>
              <a:gd name="connsiteX0" fmla="*/ 111 w 21608"/>
              <a:gd name="connsiteY0" fmla="*/ 20205 h 21073"/>
              <a:gd name="connsiteX1" fmla="*/ 21608 w 21608"/>
              <a:gd name="connsiteY1" fmla="*/ 21073 h 21073"/>
              <a:gd name="connsiteX2" fmla="*/ 21600 w 21608"/>
              <a:gd name="connsiteY2" fmla="*/ 0 h 21073"/>
              <a:gd name="connsiteX3" fmla="*/ 0 w 21608"/>
              <a:gd name="connsiteY3" fmla="*/ 3056 h 21073"/>
              <a:gd name="connsiteX4" fmla="*/ 111 w 21608"/>
              <a:gd name="connsiteY4" fmla="*/ 20205 h 21073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305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3844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530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25 h 21025"/>
              <a:gd name="connsiteX1" fmla="*/ 21609 w 21609"/>
              <a:gd name="connsiteY1" fmla="*/ 21002 h 21025"/>
              <a:gd name="connsiteX2" fmla="*/ 21601 w 21609"/>
              <a:gd name="connsiteY2" fmla="*/ 0 h 21025"/>
              <a:gd name="connsiteX3" fmla="*/ 1 w 21609"/>
              <a:gd name="connsiteY3" fmla="*/ 3945 h 21025"/>
              <a:gd name="connsiteX4" fmla="*/ 3 w 21609"/>
              <a:gd name="connsiteY4" fmla="*/ 21025 h 21025"/>
              <a:gd name="connsiteX0" fmla="*/ 3 w 21609"/>
              <a:gd name="connsiteY0" fmla="*/ 21025 h 21025"/>
              <a:gd name="connsiteX1" fmla="*/ 21609 w 21609"/>
              <a:gd name="connsiteY1" fmla="*/ 21002 h 21025"/>
              <a:gd name="connsiteX2" fmla="*/ 21601 w 21609"/>
              <a:gd name="connsiteY2" fmla="*/ 0 h 21025"/>
              <a:gd name="connsiteX3" fmla="*/ 1 w 21609"/>
              <a:gd name="connsiteY3" fmla="*/ 3945 h 21025"/>
              <a:gd name="connsiteX4" fmla="*/ 3 w 21609"/>
              <a:gd name="connsiteY4" fmla="*/ 21025 h 21025"/>
              <a:gd name="connsiteX0" fmla="*/ 1 w 21646"/>
              <a:gd name="connsiteY0" fmla="*/ 969 h 30474"/>
              <a:gd name="connsiteX1" fmla="*/ 21646 w 21646"/>
              <a:gd name="connsiteY1" fmla="*/ 30474 h 30474"/>
              <a:gd name="connsiteX2" fmla="*/ 21638 w 21646"/>
              <a:gd name="connsiteY2" fmla="*/ 9472 h 30474"/>
              <a:gd name="connsiteX3" fmla="*/ 38 w 21646"/>
              <a:gd name="connsiteY3" fmla="*/ 13417 h 30474"/>
              <a:gd name="connsiteX4" fmla="*/ 1 w 21646"/>
              <a:gd name="connsiteY4" fmla="*/ 969 h 30474"/>
              <a:gd name="connsiteX0" fmla="*/ 1 w 21640"/>
              <a:gd name="connsiteY0" fmla="*/ 3147 h 17037"/>
              <a:gd name="connsiteX1" fmla="*/ 21627 w 21640"/>
              <a:gd name="connsiteY1" fmla="*/ 1272 h 17037"/>
              <a:gd name="connsiteX2" fmla="*/ 21638 w 21640"/>
              <a:gd name="connsiteY2" fmla="*/ 11650 h 17037"/>
              <a:gd name="connsiteX3" fmla="*/ 38 w 21640"/>
              <a:gd name="connsiteY3" fmla="*/ 15595 h 17037"/>
              <a:gd name="connsiteX4" fmla="*/ 1 w 21640"/>
              <a:gd name="connsiteY4" fmla="*/ 3147 h 17037"/>
              <a:gd name="connsiteX0" fmla="*/ 1 w 21627"/>
              <a:gd name="connsiteY0" fmla="*/ 2610 h 32767"/>
              <a:gd name="connsiteX1" fmla="*/ 21627 w 21627"/>
              <a:gd name="connsiteY1" fmla="*/ 735 h 32767"/>
              <a:gd name="connsiteX2" fmla="*/ 21619 w 21627"/>
              <a:gd name="connsiteY2" fmla="*/ 32033 h 32767"/>
              <a:gd name="connsiteX3" fmla="*/ 38 w 21627"/>
              <a:gd name="connsiteY3" fmla="*/ 15058 h 32767"/>
              <a:gd name="connsiteX4" fmla="*/ 1 w 21627"/>
              <a:gd name="connsiteY4" fmla="*/ 2610 h 32767"/>
              <a:gd name="connsiteX0" fmla="*/ 1 w 21627"/>
              <a:gd name="connsiteY0" fmla="*/ 2610 h 32767"/>
              <a:gd name="connsiteX1" fmla="*/ 21627 w 21627"/>
              <a:gd name="connsiteY1" fmla="*/ 735 h 32767"/>
              <a:gd name="connsiteX2" fmla="*/ 21619 w 21627"/>
              <a:gd name="connsiteY2" fmla="*/ 32033 h 32767"/>
              <a:gd name="connsiteX3" fmla="*/ 38 w 21627"/>
              <a:gd name="connsiteY3" fmla="*/ 28569 h 32767"/>
              <a:gd name="connsiteX4" fmla="*/ 1 w 21627"/>
              <a:gd name="connsiteY4" fmla="*/ 2610 h 32767"/>
              <a:gd name="connsiteX0" fmla="*/ 1 w 21627"/>
              <a:gd name="connsiteY0" fmla="*/ 2610 h 32767"/>
              <a:gd name="connsiteX1" fmla="*/ 21627 w 21627"/>
              <a:gd name="connsiteY1" fmla="*/ 735 h 32767"/>
              <a:gd name="connsiteX2" fmla="*/ 21619 w 21627"/>
              <a:gd name="connsiteY2" fmla="*/ 32033 h 32767"/>
              <a:gd name="connsiteX3" fmla="*/ 38 w 21627"/>
              <a:gd name="connsiteY3" fmla="*/ 28569 h 32767"/>
              <a:gd name="connsiteX4" fmla="*/ 1 w 21627"/>
              <a:gd name="connsiteY4" fmla="*/ 2610 h 32767"/>
              <a:gd name="connsiteX0" fmla="*/ 21 w 21589"/>
              <a:gd name="connsiteY0" fmla="*/ 9692 h 32767"/>
              <a:gd name="connsiteX1" fmla="*/ 21589 w 21589"/>
              <a:gd name="connsiteY1" fmla="*/ 735 h 32767"/>
              <a:gd name="connsiteX2" fmla="*/ 21581 w 21589"/>
              <a:gd name="connsiteY2" fmla="*/ 32033 h 32767"/>
              <a:gd name="connsiteX3" fmla="*/ 0 w 21589"/>
              <a:gd name="connsiteY3" fmla="*/ 28569 h 32767"/>
              <a:gd name="connsiteX4" fmla="*/ 21 w 21589"/>
              <a:gd name="connsiteY4" fmla="*/ 9692 h 32767"/>
              <a:gd name="connsiteX0" fmla="*/ 673 w 21589"/>
              <a:gd name="connsiteY0" fmla="*/ 5497 h 32767"/>
              <a:gd name="connsiteX1" fmla="*/ 21589 w 21589"/>
              <a:gd name="connsiteY1" fmla="*/ 735 h 32767"/>
              <a:gd name="connsiteX2" fmla="*/ 21581 w 21589"/>
              <a:gd name="connsiteY2" fmla="*/ 32033 h 32767"/>
              <a:gd name="connsiteX3" fmla="*/ 0 w 21589"/>
              <a:gd name="connsiteY3" fmla="*/ 28569 h 32767"/>
              <a:gd name="connsiteX4" fmla="*/ 673 w 21589"/>
              <a:gd name="connsiteY4" fmla="*/ 5497 h 32767"/>
              <a:gd name="connsiteX0" fmla="*/ 2 w 21604"/>
              <a:gd name="connsiteY0" fmla="*/ 11154 h 32767"/>
              <a:gd name="connsiteX1" fmla="*/ 21604 w 21604"/>
              <a:gd name="connsiteY1" fmla="*/ 735 h 32767"/>
              <a:gd name="connsiteX2" fmla="*/ 21596 w 21604"/>
              <a:gd name="connsiteY2" fmla="*/ 32033 h 32767"/>
              <a:gd name="connsiteX3" fmla="*/ 15 w 21604"/>
              <a:gd name="connsiteY3" fmla="*/ 28569 h 32767"/>
              <a:gd name="connsiteX4" fmla="*/ 2 w 21604"/>
              <a:gd name="connsiteY4" fmla="*/ 11154 h 32767"/>
              <a:gd name="connsiteX0" fmla="*/ 0 w 21602"/>
              <a:gd name="connsiteY0" fmla="*/ 11154 h 32767"/>
              <a:gd name="connsiteX1" fmla="*/ 21602 w 21602"/>
              <a:gd name="connsiteY1" fmla="*/ 735 h 32767"/>
              <a:gd name="connsiteX2" fmla="*/ 21594 w 21602"/>
              <a:gd name="connsiteY2" fmla="*/ 32033 h 32767"/>
              <a:gd name="connsiteX3" fmla="*/ 13 w 21602"/>
              <a:gd name="connsiteY3" fmla="*/ 28569 h 32767"/>
              <a:gd name="connsiteX4" fmla="*/ 0 w 21602"/>
              <a:gd name="connsiteY4" fmla="*/ 11154 h 32767"/>
              <a:gd name="connsiteX0" fmla="*/ 0 w 21594"/>
              <a:gd name="connsiteY0" fmla="*/ 0 h 21841"/>
              <a:gd name="connsiteX1" fmla="*/ 21321 w 21594"/>
              <a:gd name="connsiteY1" fmla="*/ 1339 h 21841"/>
              <a:gd name="connsiteX2" fmla="*/ 21594 w 21594"/>
              <a:gd name="connsiteY2" fmla="*/ 20879 h 21841"/>
              <a:gd name="connsiteX3" fmla="*/ 13 w 21594"/>
              <a:gd name="connsiteY3" fmla="*/ 17415 h 21841"/>
              <a:gd name="connsiteX4" fmla="*/ 0 w 21594"/>
              <a:gd name="connsiteY4" fmla="*/ 0 h 21841"/>
              <a:gd name="connsiteX0" fmla="*/ 0 w 21594"/>
              <a:gd name="connsiteY0" fmla="*/ 0 h 22152"/>
              <a:gd name="connsiteX1" fmla="*/ 21321 w 21594"/>
              <a:gd name="connsiteY1" fmla="*/ 1339 h 22152"/>
              <a:gd name="connsiteX2" fmla="*/ 21594 w 21594"/>
              <a:gd name="connsiteY2" fmla="*/ 20879 h 22152"/>
              <a:gd name="connsiteX3" fmla="*/ 13 w 21594"/>
              <a:gd name="connsiteY3" fmla="*/ 17415 h 22152"/>
              <a:gd name="connsiteX4" fmla="*/ 0 w 21594"/>
              <a:gd name="connsiteY4" fmla="*/ 0 h 22152"/>
              <a:gd name="connsiteX0" fmla="*/ 0 w 21631"/>
              <a:gd name="connsiteY0" fmla="*/ 59 h 22152"/>
              <a:gd name="connsiteX1" fmla="*/ 21614 w 21631"/>
              <a:gd name="connsiteY1" fmla="*/ 0 h 22152"/>
              <a:gd name="connsiteX2" fmla="*/ 21594 w 21631"/>
              <a:gd name="connsiteY2" fmla="*/ 20938 h 22152"/>
              <a:gd name="connsiteX3" fmla="*/ 13 w 21631"/>
              <a:gd name="connsiteY3" fmla="*/ 17474 h 22152"/>
              <a:gd name="connsiteX4" fmla="*/ 0 w 21631"/>
              <a:gd name="connsiteY4" fmla="*/ 59 h 22152"/>
              <a:gd name="connsiteX0" fmla="*/ 0 w 21633"/>
              <a:gd name="connsiteY0" fmla="*/ 59 h 20947"/>
              <a:gd name="connsiteX1" fmla="*/ 21614 w 21633"/>
              <a:gd name="connsiteY1" fmla="*/ 0 h 20947"/>
              <a:gd name="connsiteX2" fmla="*/ 21594 w 21633"/>
              <a:gd name="connsiteY2" fmla="*/ 20938 h 20947"/>
              <a:gd name="connsiteX3" fmla="*/ 13 w 21633"/>
              <a:gd name="connsiteY3" fmla="*/ 17474 h 20947"/>
              <a:gd name="connsiteX4" fmla="*/ 0 w 21633"/>
              <a:gd name="connsiteY4" fmla="*/ 59 h 20947"/>
              <a:gd name="connsiteX0" fmla="*/ 0 w 21643"/>
              <a:gd name="connsiteY0" fmla="*/ 59 h 20947"/>
              <a:gd name="connsiteX1" fmla="*/ 21614 w 21643"/>
              <a:gd name="connsiteY1" fmla="*/ 0 h 20947"/>
              <a:gd name="connsiteX2" fmla="*/ 21622 w 21643"/>
              <a:gd name="connsiteY2" fmla="*/ 20938 h 20947"/>
              <a:gd name="connsiteX3" fmla="*/ 13 w 21643"/>
              <a:gd name="connsiteY3" fmla="*/ 17474 h 20947"/>
              <a:gd name="connsiteX4" fmla="*/ 0 w 21643"/>
              <a:gd name="connsiteY4" fmla="*/ 59 h 20947"/>
              <a:gd name="connsiteX0" fmla="*/ 0 w 21648"/>
              <a:gd name="connsiteY0" fmla="*/ 59 h 21772"/>
              <a:gd name="connsiteX1" fmla="*/ 21614 w 21648"/>
              <a:gd name="connsiteY1" fmla="*/ 0 h 21772"/>
              <a:gd name="connsiteX2" fmla="*/ 21633 w 21648"/>
              <a:gd name="connsiteY2" fmla="*/ 21764 h 21772"/>
              <a:gd name="connsiteX3" fmla="*/ 13 w 21648"/>
              <a:gd name="connsiteY3" fmla="*/ 17474 h 21772"/>
              <a:gd name="connsiteX4" fmla="*/ 0 w 21648"/>
              <a:gd name="connsiteY4" fmla="*/ 59 h 21772"/>
              <a:gd name="connsiteX0" fmla="*/ 0 w 21636"/>
              <a:gd name="connsiteY0" fmla="*/ 59 h 21772"/>
              <a:gd name="connsiteX1" fmla="*/ 21614 w 21636"/>
              <a:gd name="connsiteY1" fmla="*/ 0 h 21772"/>
              <a:gd name="connsiteX2" fmla="*/ 21633 w 21636"/>
              <a:gd name="connsiteY2" fmla="*/ 21764 h 21772"/>
              <a:gd name="connsiteX3" fmla="*/ 13 w 21636"/>
              <a:gd name="connsiteY3" fmla="*/ 17474 h 21772"/>
              <a:gd name="connsiteX4" fmla="*/ 0 w 21636"/>
              <a:gd name="connsiteY4" fmla="*/ 59 h 21772"/>
              <a:gd name="connsiteX0" fmla="*/ 0 w 21633"/>
              <a:gd name="connsiteY0" fmla="*/ 0 h 21713"/>
              <a:gd name="connsiteX1" fmla="*/ 21518 w 21633"/>
              <a:gd name="connsiteY1" fmla="*/ 2197 h 21713"/>
              <a:gd name="connsiteX2" fmla="*/ 21633 w 21633"/>
              <a:gd name="connsiteY2" fmla="*/ 21705 h 21713"/>
              <a:gd name="connsiteX3" fmla="*/ 13 w 21633"/>
              <a:gd name="connsiteY3" fmla="*/ 17415 h 21713"/>
              <a:gd name="connsiteX4" fmla="*/ 0 w 21633"/>
              <a:gd name="connsiteY4" fmla="*/ 0 h 21713"/>
              <a:gd name="connsiteX0" fmla="*/ 0 w 21662"/>
              <a:gd name="connsiteY0" fmla="*/ 0 h 21713"/>
              <a:gd name="connsiteX1" fmla="*/ 21647 w 21662"/>
              <a:gd name="connsiteY1" fmla="*/ 735 h 21713"/>
              <a:gd name="connsiteX2" fmla="*/ 21633 w 21662"/>
              <a:gd name="connsiteY2" fmla="*/ 21705 h 21713"/>
              <a:gd name="connsiteX3" fmla="*/ 13 w 21662"/>
              <a:gd name="connsiteY3" fmla="*/ 17415 h 21713"/>
              <a:gd name="connsiteX4" fmla="*/ 0 w 21662"/>
              <a:gd name="connsiteY4" fmla="*/ 0 h 21713"/>
              <a:gd name="connsiteX0" fmla="*/ 0 w 21647"/>
              <a:gd name="connsiteY0" fmla="*/ 0 h 21713"/>
              <a:gd name="connsiteX1" fmla="*/ 21647 w 21647"/>
              <a:gd name="connsiteY1" fmla="*/ 735 h 21713"/>
              <a:gd name="connsiteX2" fmla="*/ 21633 w 21647"/>
              <a:gd name="connsiteY2" fmla="*/ 21705 h 21713"/>
              <a:gd name="connsiteX3" fmla="*/ 13 w 21647"/>
              <a:gd name="connsiteY3" fmla="*/ 17415 h 21713"/>
              <a:gd name="connsiteX4" fmla="*/ 0 w 21647"/>
              <a:gd name="connsiteY4" fmla="*/ 0 h 21713"/>
              <a:gd name="connsiteX0" fmla="*/ 0 w 21647"/>
              <a:gd name="connsiteY0" fmla="*/ 0 h 21713"/>
              <a:gd name="connsiteX1" fmla="*/ 21647 w 21647"/>
              <a:gd name="connsiteY1" fmla="*/ 735 h 21713"/>
              <a:gd name="connsiteX2" fmla="*/ 21633 w 21647"/>
              <a:gd name="connsiteY2" fmla="*/ 21705 h 21713"/>
              <a:gd name="connsiteX3" fmla="*/ 13 w 21647"/>
              <a:gd name="connsiteY3" fmla="*/ 17415 h 21713"/>
              <a:gd name="connsiteX4" fmla="*/ 0 w 21647"/>
              <a:gd name="connsiteY4" fmla="*/ 0 h 21713"/>
              <a:gd name="connsiteX0" fmla="*/ 0 w 21647"/>
              <a:gd name="connsiteY0" fmla="*/ 0 h 21705"/>
              <a:gd name="connsiteX1" fmla="*/ 21647 w 21647"/>
              <a:gd name="connsiteY1" fmla="*/ 735 h 21705"/>
              <a:gd name="connsiteX2" fmla="*/ 21633 w 21647"/>
              <a:gd name="connsiteY2" fmla="*/ 21705 h 21705"/>
              <a:gd name="connsiteX3" fmla="*/ 13 w 21647"/>
              <a:gd name="connsiteY3" fmla="*/ 17415 h 21705"/>
              <a:gd name="connsiteX4" fmla="*/ 0 w 21647"/>
              <a:gd name="connsiteY4" fmla="*/ 0 h 21705"/>
              <a:gd name="connsiteX0" fmla="*/ 0 w 21647"/>
              <a:gd name="connsiteY0" fmla="*/ 0 h 21705"/>
              <a:gd name="connsiteX1" fmla="*/ 21647 w 21647"/>
              <a:gd name="connsiteY1" fmla="*/ 735 h 21705"/>
              <a:gd name="connsiteX2" fmla="*/ 21633 w 21647"/>
              <a:gd name="connsiteY2" fmla="*/ 21705 h 21705"/>
              <a:gd name="connsiteX3" fmla="*/ 13 w 21647"/>
              <a:gd name="connsiteY3" fmla="*/ 17415 h 21705"/>
              <a:gd name="connsiteX4" fmla="*/ 0 w 21647"/>
              <a:gd name="connsiteY4" fmla="*/ 0 h 21705"/>
              <a:gd name="connsiteX0" fmla="*/ 0 w 21647"/>
              <a:gd name="connsiteY0" fmla="*/ 0 h 21705"/>
              <a:gd name="connsiteX1" fmla="*/ 21647 w 21647"/>
              <a:gd name="connsiteY1" fmla="*/ 735 h 21705"/>
              <a:gd name="connsiteX2" fmla="*/ 21633 w 21647"/>
              <a:gd name="connsiteY2" fmla="*/ 21705 h 21705"/>
              <a:gd name="connsiteX3" fmla="*/ 52 w 21647"/>
              <a:gd name="connsiteY3" fmla="*/ 17796 h 21705"/>
              <a:gd name="connsiteX4" fmla="*/ 0 w 21647"/>
              <a:gd name="connsiteY4" fmla="*/ 0 h 21705"/>
              <a:gd name="connsiteX0" fmla="*/ 36 w 21599"/>
              <a:gd name="connsiteY0" fmla="*/ 0 h 21133"/>
              <a:gd name="connsiteX1" fmla="*/ 21599 w 21599"/>
              <a:gd name="connsiteY1" fmla="*/ 163 h 21133"/>
              <a:gd name="connsiteX2" fmla="*/ 21585 w 21599"/>
              <a:gd name="connsiteY2" fmla="*/ 21133 h 21133"/>
              <a:gd name="connsiteX3" fmla="*/ 4 w 21599"/>
              <a:gd name="connsiteY3" fmla="*/ 17224 h 21133"/>
              <a:gd name="connsiteX4" fmla="*/ 36 w 21599"/>
              <a:gd name="connsiteY4" fmla="*/ 0 h 21133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  <a:gd name="connsiteX0" fmla="*/ 0 w 21597"/>
              <a:gd name="connsiteY0" fmla="*/ 0 h 20974"/>
              <a:gd name="connsiteX1" fmla="*/ 21597 w 21597"/>
              <a:gd name="connsiteY1" fmla="*/ 4 h 20974"/>
              <a:gd name="connsiteX2" fmla="*/ 21583 w 21597"/>
              <a:gd name="connsiteY2" fmla="*/ 20974 h 20974"/>
              <a:gd name="connsiteX3" fmla="*/ 2 w 21597"/>
              <a:gd name="connsiteY3" fmla="*/ 17065 h 20974"/>
              <a:gd name="connsiteX4" fmla="*/ 0 w 21597"/>
              <a:gd name="connsiteY4" fmla="*/ 0 h 20974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3" h="20974">
                <a:moveTo>
                  <a:pt x="6" y="0"/>
                </a:moveTo>
                <a:lnTo>
                  <a:pt x="21603" y="4"/>
                </a:lnTo>
                <a:cubicBezTo>
                  <a:pt x="21603" y="1623"/>
                  <a:pt x="21599" y="17434"/>
                  <a:pt x="21589" y="20974"/>
                </a:cubicBezTo>
                <a:cubicBezTo>
                  <a:pt x="13419" y="18601"/>
                  <a:pt x="6985" y="13036"/>
                  <a:pt x="8" y="17065"/>
                </a:cubicBezTo>
                <a:cubicBezTo>
                  <a:pt x="-9" y="15243"/>
                  <a:pt x="6" y="3316"/>
                  <a:pt x="6" y="0"/>
                </a:cubicBezTo>
                <a:close/>
              </a:path>
            </a:pathLst>
          </a:custGeom>
          <a:noFill/>
        </p:spPr>
        <p:txBody>
          <a:bodyPr anchor="t"/>
          <a:lstStyle>
            <a:lvl1pPr marL="0" indent="0" algn="ctr">
              <a:buNone/>
              <a:defRPr sz="1800">
                <a:solidFill>
                  <a:srgbClr val="64B4E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Click icon in the middle </a:t>
            </a:r>
            <a:b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add image</a:t>
            </a:r>
            <a:b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↓</a:t>
            </a:r>
          </a:p>
          <a:p>
            <a:endParaRPr lang="en-GR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EB23156C-084E-FAE2-C86F-28D3FFCE9C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89086" y="6100510"/>
            <a:ext cx="1606549" cy="58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52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with Pat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aphic 2">
            <a:extLst>
              <a:ext uri="{FF2B5EF4-FFF2-40B4-BE49-F238E27FC236}">
                <a16:creationId xmlns:a16="http://schemas.microsoft.com/office/drawing/2014/main" id="{8DD4F363-1248-633C-FB5C-9159E6193876}"/>
              </a:ext>
            </a:extLst>
          </p:cNvPr>
          <p:cNvGrpSpPr/>
          <p:nvPr userDrawn="1"/>
        </p:nvGrpSpPr>
        <p:grpSpPr>
          <a:xfrm flipV="1">
            <a:off x="0" y="1548830"/>
            <a:ext cx="12198146" cy="5309170"/>
            <a:chOff x="0" y="1663734"/>
            <a:chExt cx="12198146" cy="530917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D3FCEE51-D32E-697B-E0D4-D61D4EE8EA26}"/>
                </a:ext>
              </a:extLst>
            </p:cNvPr>
            <p:cNvSpPr/>
            <p:nvPr/>
          </p:nvSpPr>
          <p:spPr>
            <a:xfrm>
              <a:off x="0" y="1663734"/>
              <a:ext cx="12198146" cy="5204012"/>
            </a:xfrm>
            <a:custGeom>
              <a:avLst/>
              <a:gdLst>
                <a:gd name="connsiteX0" fmla="*/ 0 w 12198146"/>
                <a:gd name="connsiteY0" fmla="*/ 0 h 6861566"/>
                <a:gd name="connsiteX1" fmla="*/ 0 w 12198146"/>
                <a:gd name="connsiteY1" fmla="*/ 6696012 h 6861566"/>
                <a:gd name="connsiteX2" fmla="*/ 5155475 w 12198146"/>
                <a:gd name="connsiteY2" fmla="*/ 6784171 h 6861566"/>
                <a:gd name="connsiteX3" fmla="*/ 12198147 w 12198146"/>
                <a:gd name="connsiteY3" fmla="*/ 6240863 h 6861566"/>
                <a:gd name="connsiteX4" fmla="*/ 12198147 w 12198146"/>
                <a:gd name="connsiteY4" fmla="*/ 0 h 6861566"/>
                <a:gd name="connsiteX5" fmla="*/ 0 w 12198146"/>
                <a:gd name="connsiteY5" fmla="*/ 0 h 6861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98146" h="6861566">
                  <a:moveTo>
                    <a:pt x="0" y="0"/>
                  </a:moveTo>
                  <a:lnTo>
                    <a:pt x="0" y="6696012"/>
                  </a:lnTo>
                  <a:cubicBezTo>
                    <a:pt x="977409" y="6806723"/>
                    <a:pt x="2294965" y="6954339"/>
                    <a:pt x="5155475" y="6784171"/>
                  </a:cubicBezTo>
                  <a:cubicBezTo>
                    <a:pt x="9017982" y="6552496"/>
                    <a:pt x="9165515" y="6421283"/>
                    <a:pt x="12198147" y="6240863"/>
                  </a:cubicBezTo>
                  <a:lnTo>
                    <a:pt x="1219814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DA7"/>
            </a:solidFill>
            <a:ln w="20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R">
                <a:latin typeface="Arial" panose="020B0604020202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6152A864-E8D3-F9DB-5607-45A60423A5A3}"/>
                </a:ext>
              </a:extLst>
            </p:cNvPr>
            <p:cNvSpPr/>
            <p:nvPr/>
          </p:nvSpPr>
          <p:spPr>
            <a:xfrm>
              <a:off x="0" y="6238812"/>
              <a:ext cx="12198146" cy="734092"/>
            </a:xfrm>
            <a:custGeom>
              <a:avLst/>
              <a:gdLst>
                <a:gd name="connsiteX0" fmla="*/ 12198147 w 12198146"/>
                <a:gd name="connsiteY0" fmla="*/ 0 h 734092"/>
                <a:gd name="connsiteX1" fmla="*/ 5155475 w 12198146"/>
                <a:gd name="connsiteY1" fmla="*/ 543308 h 734092"/>
                <a:gd name="connsiteX2" fmla="*/ 0 w 12198146"/>
                <a:gd name="connsiteY2" fmla="*/ 455149 h 734092"/>
                <a:gd name="connsiteX3" fmla="*/ 0 w 12198146"/>
                <a:gd name="connsiteY3" fmla="*/ 580212 h 734092"/>
                <a:gd name="connsiteX4" fmla="*/ 5149327 w 12198146"/>
                <a:gd name="connsiteY4" fmla="*/ 664271 h 734092"/>
                <a:gd name="connsiteX5" fmla="*/ 12196098 w 12198146"/>
                <a:gd name="connsiteY5" fmla="*/ 188620 h 734092"/>
                <a:gd name="connsiteX6" fmla="*/ 12196098 w 12198146"/>
                <a:gd name="connsiteY6" fmla="*/ 0 h 734092"/>
                <a:gd name="connsiteX7" fmla="*/ 12198147 w 12198146"/>
                <a:gd name="connsiteY7" fmla="*/ 0 h 734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8146" h="734092">
                  <a:moveTo>
                    <a:pt x="12198147" y="0"/>
                  </a:moveTo>
                  <a:cubicBezTo>
                    <a:pt x="9167564" y="180420"/>
                    <a:pt x="9020031" y="311633"/>
                    <a:pt x="5155475" y="543308"/>
                  </a:cubicBezTo>
                  <a:cubicBezTo>
                    <a:pt x="2294965" y="713476"/>
                    <a:pt x="977409" y="565860"/>
                    <a:pt x="0" y="455149"/>
                  </a:cubicBezTo>
                  <a:lnTo>
                    <a:pt x="0" y="580212"/>
                  </a:lnTo>
                  <a:cubicBezTo>
                    <a:pt x="973311" y="701175"/>
                    <a:pt x="2288818" y="809836"/>
                    <a:pt x="5149327" y="664271"/>
                  </a:cubicBezTo>
                  <a:cubicBezTo>
                    <a:pt x="9013884" y="469500"/>
                    <a:pt x="9165515" y="340336"/>
                    <a:pt x="12196098" y="188620"/>
                  </a:cubicBezTo>
                  <a:lnTo>
                    <a:pt x="12196098" y="0"/>
                  </a:lnTo>
                  <a:lnTo>
                    <a:pt x="12198147" y="0"/>
                  </a:lnTo>
                  <a:close/>
                </a:path>
              </a:pathLst>
            </a:custGeom>
            <a:gradFill>
              <a:gsLst>
                <a:gs pos="0">
                  <a:srgbClr val="64B4E6"/>
                </a:gs>
                <a:gs pos="16000">
                  <a:srgbClr val="499BC9"/>
                </a:gs>
                <a:gs pos="40000">
                  <a:srgbClr val="297EA8"/>
                </a:gs>
                <a:gs pos="62000">
                  <a:srgbClr val="12698F"/>
                </a:gs>
                <a:gs pos="83000">
                  <a:srgbClr val="045C81"/>
                </a:gs>
                <a:gs pos="100000">
                  <a:srgbClr val="00587C"/>
                </a:gs>
              </a:gsLst>
              <a:lin ang="0" scaled="1"/>
            </a:gradFill>
            <a:ln w="20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R">
                <a:latin typeface="Arial" panose="020B0604020202020204" pitchFamily="34" charset="0"/>
              </a:endParaRPr>
            </a:p>
          </p:txBody>
        </p:sp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id="{17CD72D9-4F2C-E0FF-7DBB-8AABEC38E94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9234" y="3429000"/>
            <a:ext cx="9144000" cy="1175941"/>
          </a:xfrm>
          <a:prstGeom prst="rect">
            <a:avLst/>
          </a:prstGeom>
        </p:spPr>
        <p:txBody>
          <a:bodyPr lIns="0" anchor="b"/>
          <a:lstStyle>
            <a:lvl1pPr algn="l">
              <a:defRPr sz="6000" b="1">
                <a:solidFill>
                  <a:schemeClr val="bg1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GB"/>
              <a:t>Click to add section title</a:t>
            </a:r>
            <a:endParaRPr lang="en-GR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ED0CF59-7CB9-C807-556F-C8E12C228C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9234" y="4697017"/>
            <a:ext cx="9144000" cy="612153"/>
          </a:xfrm>
          <a:prstGeom prst="rect">
            <a:avLst/>
          </a:prstGeom>
        </p:spPr>
        <p:txBody>
          <a:bodyPr lIns="36000"/>
          <a:lstStyle>
            <a:lvl1pPr marL="0" indent="0" algn="l">
              <a:buNone/>
              <a:defRPr sz="3200">
                <a:solidFill>
                  <a:schemeClr val="bg1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add subtitle</a:t>
            </a:r>
            <a:endParaRPr lang="en-GR"/>
          </a:p>
        </p:txBody>
      </p:sp>
      <p:sp>
        <p:nvSpPr>
          <p:cNvPr id="9" name="Picture Placeholder 15">
            <a:extLst>
              <a:ext uri="{FF2B5EF4-FFF2-40B4-BE49-F238E27FC236}">
                <a16:creationId xmlns:a16="http://schemas.microsoft.com/office/drawing/2014/main" id="{AE0D7A55-3081-905F-F7C5-CFB8068D6A2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66" y="-2855"/>
            <a:ext cx="12193692" cy="2095444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32 w 21600"/>
              <a:gd name="connsiteY0" fmla="*/ 38349 h 38349"/>
              <a:gd name="connsiteX1" fmla="*/ 21600 w 21600"/>
              <a:gd name="connsiteY1" fmla="*/ 0 h 38349"/>
              <a:gd name="connsiteX2" fmla="*/ 21600 w 21600"/>
              <a:gd name="connsiteY2" fmla="*/ 17322 h 38349"/>
              <a:gd name="connsiteX3" fmla="*/ 0 w 21600"/>
              <a:gd name="connsiteY3" fmla="*/ 20172 h 38349"/>
              <a:gd name="connsiteX4" fmla="*/ 32 w 21600"/>
              <a:gd name="connsiteY4" fmla="*/ 38349 h 38349"/>
              <a:gd name="connsiteX0" fmla="*/ 32 w 21632"/>
              <a:gd name="connsiteY0" fmla="*/ 21027 h 21027"/>
              <a:gd name="connsiteX1" fmla="*/ 21632 w 21632"/>
              <a:gd name="connsiteY1" fmla="*/ 20936 h 21027"/>
              <a:gd name="connsiteX2" fmla="*/ 21600 w 21632"/>
              <a:gd name="connsiteY2" fmla="*/ 0 h 21027"/>
              <a:gd name="connsiteX3" fmla="*/ 0 w 21632"/>
              <a:gd name="connsiteY3" fmla="*/ 2850 h 21027"/>
              <a:gd name="connsiteX4" fmla="*/ 32 w 21632"/>
              <a:gd name="connsiteY4" fmla="*/ 21027 h 21027"/>
              <a:gd name="connsiteX0" fmla="*/ 32 w 21600"/>
              <a:gd name="connsiteY0" fmla="*/ 21027 h 21027"/>
              <a:gd name="connsiteX1" fmla="*/ 21426 w 21600"/>
              <a:gd name="connsiteY1" fmla="*/ 19736 h 21027"/>
              <a:gd name="connsiteX2" fmla="*/ 21600 w 21600"/>
              <a:gd name="connsiteY2" fmla="*/ 0 h 21027"/>
              <a:gd name="connsiteX3" fmla="*/ 0 w 21600"/>
              <a:gd name="connsiteY3" fmla="*/ 2850 h 21027"/>
              <a:gd name="connsiteX4" fmla="*/ 32 w 21600"/>
              <a:gd name="connsiteY4" fmla="*/ 21027 h 21027"/>
              <a:gd name="connsiteX0" fmla="*/ 32 w 21608"/>
              <a:gd name="connsiteY0" fmla="*/ 21027 h 21027"/>
              <a:gd name="connsiteX1" fmla="*/ 21608 w 21608"/>
              <a:gd name="connsiteY1" fmla="*/ 20867 h 21027"/>
              <a:gd name="connsiteX2" fmla="*/ 21600 w 21608"/>
              <a:gd name="connsiteY2" fmla="*/ 0 h 21027"/>
              <a:gd name="connsiteX3" fmla="*/ 0 w 21608"/>
              <a:gd name="connsiteY3" fmla="*/ 2850 h 21027"/>
              <a:gd name="connsiteX4" fmla="*/ 32 w 21608"/>
              <a:gd name="connsiteY4" fmla="*/ 21027 h 21027"/>
              <a:gd name="connsiteX0" fmla="*/ 32 w 21608"/>
              <a:gd name="connsiteY0" fmla="*/ 21233 h 21233"/>
              <a:gd name="connsiteX1" fmla="*/ 21608 w 21608"/>
              <a:gd name="connsiteY1" fmla="*/ 21073 h 21233"/>
              <a:gd name="connsiteX2" fmla="*/ 21600 w 21608"/>
              <a:gd name="connsiteY2" fmla="*/ 0 h 21233"/>
              <a:gd name="connsiteX3" fmla="*/ 0 w 21608"/>
              <a:gd name="connsiteY3" fmla="*/ 3056 h 21233"/>
              <a:gd name="connsiteX4" fmla="*/ 32 w 21608"/>
              <a:gd name="connsiteY4" fmla="*/ 21233 h 21233"/>
              <a:gd name="connsiteX0" fmla="*/ 111 w 21608"/>
              <a:gd name="connsiteY0" fmla="*/ 20205 h 21073"/>
              <a:gd name="connsiteX1" fmla="*/ 21608 w 21608"/>
              <a:gd name="connsiteY1" fmla="*/ 21073 h 21073"/>
              <a:gd name="connsiteX2" fmla="*/ 21600 w 21608"/>
              <a:gd name="connsiteY2" fmla="*/ 0 h 21073"/>
              <a:gd name="connsiteX3" fmla="*/ 0 w 21608"/>
              <a:gd name="connsiteY3" fmla="*/ 3056 h 21073"/>
              <a:gd name="connsiteX4" fmla="*/ 111 w 21608"/>
              <a:gd name="connsiteY4" fmla="*/ 20205 h 21073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305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3844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530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25 h 21025"/>
              <a:gd name="connsiteX1" fmla="*/ 21609 w 21609"/>
              <a:gd name="connsiteY1" fmla="*/ 21002 h 21025"/>
              <a:gd name="connsiteX2" fmla="*/ 21601 w 21609"/>
              <a:gd name="connsiteY2" fmla="*/ 0 h 21025"/>
              <a:gd name="connsiteX3" fmla="*/ 1 w 21609"/>
              <a:gd name="connsiteY3" fmla="*/ 3945 h 21025"/>
              <a:gd name="connsiteX4" fmla="*/ 3 w 21609"/>
              <a:gd name="connsiteY4" fmla="*/ 21025 h 21025"/>
              <a:gd name="connsiteX0" fmla="*/ 3 w 21609"/>
              <a:gd name="connsiteY0" fmla="*/ 21025 h 21025"/>
              <a:gd name="connsiteX1" fmla="*/ 21609 w 21609"/>
              <a:gd name="connsiteY1" fmla="*/ 21002 h 21025"/>
              <a:gd name="connsiteX2" fmla="*/ 21601 w 21609"/>
              <a:gd name="connsiteY2" fmla="*/ 0 h 21025"/>
              <a:gd name="connsiteX3" fmla="*/ 1 w 21609"/>
              <a:gd name="connsiteY3" fmla="*/ 3945 h 21025"/>
              <a:gd name="connsiteX4" fmla="*/ 3 w 21609"/>
              <a:gd name="connsiteY4" fmla="*/ 21025 h 21025"/>
              <a:gd name="connsiteX0" fmla="*/ 1 w 21646"/>
              <a:gd name="connsiteY0" fmla="*/ 969 h 30474"/>
              <a:gd name="connsiteX1" fmla="*/ 21646 w 21646"/>
              <a:gd name="connsiteY1" fmla="*/ 30474 h 30474"/>
              <a:gd name="connsiteX2" fmla="*/ 21638 w 21646"/>
              <a:gd name="connsiteY2" fmla="*/ 9472 h 30474"/>
              <a:gd name="connsiteX3" fmla="*/ 38 w 21646"/>
              <a:gd name="connsiteY3" fmla="*/ 13417 h 30474"/>
              <a:gd name="connsiteX4" fmla="*/ 1 w 21646"/>
              <a:gd name="connsiteY4" fmla="*/ 969 h 30474"/>
              <a:gd name="connsiteX0" fmla="*/ 1 w 21640"/>
              <a:gd name="connsiteY0" fmla="*/ 3147 h 17037"/>
              <a:gd name="connsiteX1" fmla="*/ 21627 w 21640"/>
              <a:gd name="connsiteY1" fmla="*/ 1272 h 17037"/>
              <a:gd name="connsiteX2" fmla="*/ 21638 w 21640"/>
              <a:gd name="connsiteY2" fmla="*/ 11650 h 17037"/>
              <a:gd name="connsiteX3" fmla="*/ 38 w 21640"/>
              <a:gd name="connsiteY3" fmla="*/ 15595 h 17037"/>
              <a:gd name="connsiteX4" fmla="*/ 1 w 21640"/>
              <a:gd name="connsiteY4" fmla="*/ 3147 h 17037"/>
              <a:gd name="connsiteX0" fmla="*/ 1 w 21627"/>
              <a:gd name="connsiteY0" fmla="*/ 2610 h 32767"/>
              <a:gd name="connsiteX1" fmla="*/ 21627 w 21627"/>
              <a:gd name="connsiteY1" fmla="*/ 735 h 32767"/>
              <a:gd name="connsiteX2" fmla="*/ 21619 w 21627"/>
              <a:gd name="connsiteY2" fmla="*/ 32033 h 32767"/>
              <a:gd name="connsiteX3" fmla="*/ 38 w 21627"/>
              <a:gd name="connsiteY3" fmla="*/ 15058 h 32767"/>
              <a:gd name="connsiteX4" fmla="*/ 1 w 21627"/>
              <a:gd name="connsiteY4" fmla="*/ 2610 h 32767"/>
              <a:gd name="connsiteX0" fmla="*/ 1 w 21627"/>
              <a:gd name="connsiteY0" fmla="*/ 2610 h 32767"/>
              <a:gd name="connsiteX1" fmla="*/ 21627 w 21627"/>
              <a:gd name="connsiteY1" fmla="*/ 735 h 32767"/>
              <a:gd name="connsiteX2" fmla="*/ 21619 w 21627"/>
              <a:gd name="connsiteY2" fmla="*/ 32033 h 32767"/>
              <a:gd name="connsiteX3" fmla="*/ 38 w 21627"/>
              <a:gd name="connsiteY3" fmla="*/ 28569 h 32767"/>
              <a:gd name="connsiteX4" fmla="*/ 1 w 21627"/>
              <a:gd name="connsiteY4" fmla="*/ 2610 h 32767"/>
              <a:gd name="connsiteX0" fmla="*/ 1 w 21627"/>
              <a:gd name="connsiteY0" fmla="*/ 2610 h 32767"/>
              <a:gd name="connsiteX1" fmla="*/ 21627 w 21627"/>
              <a:gd name="connsiteY1" fmla="*/ 735 h 32767"/>
              <a:gd name="connsiteX2" fmla="*/ 21619 w 21627"/>
              <a:gd name="connsiteY2" fmla="*/ 32033 h 32767"/>
              <a:gd name="connsiteX3" fmla="*/ 38 w 21627"/>
              <a:gd name="connsiteY3" fmla="*/ 28569 h 32767"/>
              <a:gd name="connsiteX4" fmla="*/ 1 w 21627"/>
              <a:gd name="connsiteY4" fmla="*/ 2610 h 32767"/>
              <a:gd name="connsiteX0" fmla="*/ 21 w 21589"/>
              <a:gd name="connsiteY0" fmla="*/ 9692 h 32767"/>
              <a:gd name="connsiteX1" fmla="*/ 21589 w 21589"/>
              <a:gd name="connsiteY1" fmla="*/ 735 h 32767"/>
              <a:gd name="connsiteX2" fmla="*/ 21581 w 21589"/>
              <a:gd name="connsiteY2" fmla="*/ 32033 h 32767"/>
              <a:gd name="connsiteX3" fmla="*/ 0 w 21589"/>
              <a:gd name="connsiteY3" fmla="*/ 28569 h 32767"/>
              <a:gd name="connsiteX4" fmla="*/ 21 w 21589"/>
              <a:gd name="connsiteY4" fmla="*/ 9692 h 32767"/>
              <a:gd name="connsiteX0" fmla="*/ 673 w 21589"/>
              <a:gd name="connsiteY0" fmla="*/ 5497 h 32767"/>
              <a:gd name="connsiteX1" fmla="*/ 21589 w 21589"/>
              <a:gd name="connsiteY1" fmla="*/ 735 h 32767"/>
              <a:gd name="connsiteX2" fmla="*/ 21581 w 21589"/>
              <a:gd name="connsiteY2" fmla="*/ 32033 h 32767"/>
              <a:gd name="connsiteX3" fmla="*/ 0 w 21589"/>
              <a:gd name="connsiteY3" fmla="*/ 28569 h 32767"/>
              <a:gd name="connsiteX4" fmla="*/ 673 w 21589"/>
              <a:gd name="connsiteY4" fmla="*/ 5497 h 32767"/>
              <a:gd name="connsiteX0" fmla="*/ 2 w 21604"/>
              <a:gd name="connsiteY0" fmla="*/ 11154 h 32767"/>
              <a:gd name="connsiteX1" fmla="*/ 21604 w 21604"/>
              <a:gd name="connsiteY1" fmla="*/ 735 h 32767"/>
              <a:gd name="connsiteX2" fmla="*/ 21596 w 21604"/>
              <a:gd name="connsiteY2" fmla="*/ 32033 h 32767"/>
              <a:gd name="connsiteX3" fmla="*/ 15 w 21604"/>
              <a:gd name="connsiteY3" fmla="*/ 28569 h 32767"/>
              <a:gd name="connsiteX4" fmla="*/ 2 w 21604"/>
              <a:gd name="connsiteY4" fmla="*/ 11154 h 32767"/>
              <a:gd name="connsiteX0" fmla="*/ 0 w 21602"/>
              <a:gd name="connsiteY0" fmla="*/ 11154 h 32767"/>
              <a:gd name="connsiteX1" fmla="*/ 21602 w 21602"/>
              <a:gd name="connsiteY1" fmla="*/ 735 h 32767"/>
              <a:gd name="connsiteX2" fmla="*/ 21594 w 21602"/>
              <a:gd name="connsiteY2" fmla="*/ 32033 h 32767"/>
              <a:gd name="connsiteX3" fmla="*/ 13 w 21602"/>
              <a:gd name="connsiteY3" fmla="*/ 28569 h 32767"/>
              <a:gd name="connsiteX4" fmla="*/ 0 w 21602"/>
              <a:gd name="connsiteY4" fmla="*/ 11154 h 32767"/>
              <a:gd name="connsiteX0" fmla="*/ 0 w 21594"/>
              <a:gd name="connsiteY0" fmla="*/ 0 h 21841"/>
              <a:gd name="connsiteX1" fmla="*/ 21321 w 21594"/>
              <a:gd name="connsiteY1" fmla="*/ 1339 h 21841"/>
              <a:gd name="connsiteX2" fmla="*/ 21594 w 21594"/>
              <a:gd name="connsiteY2" fmla="*/ 20879 h 21841"/>
              <a:gd name="connsiteX3" fmla="*/ 13 w 21594"/>
              <a:gd name="connsiteY3" fmla="*/ 17415 h 21841"/>
              <a:gd name="connsiteX4" fmla="*/ 0 w 21594"/>
              <a:gd name="connsiteY4" fmla="*/ 0 h 21841"/>
              <a:gd name="connsiteX0" fmla="*/ 0 w 21594"/>
              <a:gd name="connsiteY0" fmla="*/ 0 h 22152"/>
              <a:gd name="connsiteX1" fmla="*/ 21321 w 21594"/>
              <a:gd name="connsiteY1" fmla="*/ 1339 h 22152"/>
              <a:gd name="connsiteX2" fmla="*/ 21594 w 21594"/>
              <a:gd name="connsiteY2" fmla="*/ 20879 h 22152"/>
              <a:gd name="connsiteX3" fmla="*/ 13 w 21594"/>
              <a:gd name="connsiteY3" fmla="*/ 17415 h 22152"/>
              <a:gd name="connsiteX4" fmla="*/ 0 w 21594"/>
              <a:gd name="connsiteY4" fmla="*/ 0 h 22152"/>
              <a:gd name="connsiteX0" fmla="*/ 0 w 21631"/>
              <a:gd name="connsiteY0" fmla="*/ 59 h 22152"/>
              <a:gd name="connsiteX1" fmla="*/ 21614 w 21631"/>
              <a:gd name="connsiteY1" fmla="*/ 0 h 22152"/>
              <a:gd name="connsiteX2" fmla="*/ 21594 w 21631"/>
              <a:gd name="connsiteY2" fmla="*/ 20938 h 22152"/>
              <a:gd name="connsiteX3" fmla="*/ 13 w 21631"/>
              <a:gd name="connsiteY3" fmla="*/ 17474 h 22152"/>
              <a:gd name="connsiteX4" fmla="*/ 0 w 21631"/>
              <a:gd name="connsiteY4" fmla="*/ 59 h 22152"/>
              <a:gd name="connsiteX0" fmla="*/ 0 w 21633"/>
              <a:gd name="connsiteY0" fmla="*/ 59 h 20947"/>
              <a:gd name="connsiteX1" fmla="*/ 21614 w 21633"/>
              <a:gd name="connsiteY1" fmla="*/ 0 h 20947"/>
              <a:gd name="connsiteX2" fmla="*/ 21594 w 21633"/>
              <a:gd name="connsiteY2" fmla="*/ 20938 h 20947"/>
              <a:gd name="connsiteX3" fmla="*/ 13 w 21633"/>
              <a:gd name="connsiteY3" fmla="*/ 17474 h 20947"/>
              <a:gd name="connsiteX4" fmla="*/ 0 w 21633"/>
              <a:gd name="connsiteY4" fmla="*/ 59 h 20947"/>
              <a:gd name="connsiteX0" fmla="*/ 0 w 21643"/>
              <a:gd name="connsiteY0" fmla="*/ 59 h 20947"/>
              <a:gd name="connsiteX1" fmla="*/ 21614 w 21643"/>
              <a:gd name="connsiteY1" fmla="*/ 0 h 20947"/>
              <a:gd name="connsiteX2" fmla="*/ 21622 w 21643"/>
              <a:gd name="connsiteY2" fmla="*/ 20938 h 20947"/>
              <a:gd name="connsiteX3" fmla="*/ 13 w 21643"/>
              <a:gd name="connsiteY3" fmla="*/ 17474 h 20947"/>
              <a:gd name="connsiteX4" fmla="*/ 0 w 21643"/>
              <a:gd name="connsiteY4" fmla="*/ 59 h 20947"/>
              <a:gd name="connsiteX0" fmla="*/ 0 w 21648"/>
              <a:gd name="connsiteY0" fmla="*/ 59 h 21772"/>
              <a:gd name="connsiteX1" fmla="*/ 21614 w 21648"/>
              <a:gd name="connsiteY1" fmla="*/ 0 h 21772"/>
              <a:gd name="connsiteX2" fmla="*/ 21633 w 21648"/>
              <a:gd name="connsiteY2" fmla="*/ 21764 h 21772"/>
              <a:gd name="connsiteX3" fmla="*/ 13 w 21648"/>
              <a:gd name="connsiteY3" fmla="*/ 17474 h 21772"/>
              <a:gd name="connsiteX4" fmla="*/ 0 w 21648"/>
              <a:gd name="connsiteY4" fmla="*/ 59 h 21772"/>
              <a:gd name="connsiteX0" fmla="*/ 0 w 21636"/>
              <a:gd name="connsiteY0" fmla="*/ 59 h 21772"/>
              <a:gd name="connsiteX1" fmla="*/ 21614 w 21636"/>
              <a:gd name="connsiteY1" fmla="*/ 0 h 21772"/>
              <a:gd name="connsiteX2" fmla="*/ 21633 w 21636"/>
              <a:gd name="connsiteY2" fmla="*/ 21764 h 21772"/>
              <a:gd name="connsiteX3" fmla="*/ 13 w 21636"/>
              <a:gd name="connsiteY3" fmla="*/ 17474 h 21772"/>
              <a:gd name="connsiteX4" fmla="*/ 0 w 21636"/>
              <a:gd name="connsiteY4" fmla="*/ 59 h 21772"/>
              <a:gd name="connsiteX0" fmla="*/ 0 w 21633"/>
              <a:gd name="connsiteY0" fmla="*/ 0 h 21713"/>
              <a:gd name="connsiteX1" fmla="*/ 21518 w 21633"/>
              <a:gd name="connsiteY1" fmla="*/ 2197 h 21713"/>
              <a:gd name="connsiteX2" fmla="*/ 21633 w 21633"/>
              <a:gd name="connsiteY2" fmla="*/ 21705 h 21713"/>
              <a:gd name="connsiteX3" fmla="*/ 13 w 21633"/>
              <a:gd name="connsiteY3" fmla="*/ 17415 h 21713"/>
              <a:gd name="connsiteX4" fmla="*/ 0 w 21633"/>
              <a:gd name="connsiteY4" fmla="*/ 0 h 21713"/>
              <a:gd name="connsiteX0" fmla="*/ 0 w 21662"/>
              <a:gd name="connsiteY0" fmla="*/ 0 h 21713"/>
              <a:gd name="connsiteX1" fmla="*/ 21647 w 21662"/>
              <a:gd name="connsiteY1" fmla="*/ 735 h 21713"/>
              <a:gd name="connsiteX2" fmla="*/ 21633 w 21662"/>
              <a:gd name="connsiteY2" fmla="*/ 21705 h 21713"/>
              <a:gd name="connsiteX3" fmla="*/ 13 w 21662"/>
              <a:gd name="connsiteY3" fmla="*/ 17415 h 21713"/>
              <a:gd name="connsiteX4" fmla="*/ 0 w 21662"/>
              <a:gd name="connsiteY4" fmla="*/ 0 h 21713"/>
              <a:gd name="connsiteX0" fmla="*/ 0 w 21647"/>
              <a:gd name="connsiteY0" fmla="*/ 0 h 21713"/>
              <a:gd name="connsiteX1" fmla="*/ 21647 w 21647"/>
              <a:gd name="connsiteY1" fmla="*/ 735 h 21713"/>
              <a:gd name="connsiteX2" fmla="*/ 21633 w 21647"/>
              <a:gd name="connsiteY2" fmla="*/ 21705 h 21713"/>
              <a:gd name="connsiteX3" fmla="*/ 13 w 21647"/>
              <a:gd name="connsiteY3" fmla="*/ 17415 h 21713"/>
              <a:gd name="connsiteX4" fmla="*/ 0 w 21647"/>
              <a:gd name="connsiteY4" fmla="*/ 0 h 21713"/>
              <a:gd name="connsiteX0" fmla="*/ 0 w 21647"/>
              <a:gd name="connsiteY0" fmla="*/ 0 h 21713"/>
              <a:gd name="connsiteX1" fmla="*/ 21647 w 21647"/>
              <a:gd name="connsiteY1" fmla="*/ 735 h 21713"/>
              <a:gd name="connsiteX2" fmla="*/ 21633 w 21647"/>
              <a:gd name="connsiteY2" fmla="*/ 21705 h 21713"/>
              <a:gd name="connsiteX3" fmla="*/ 13 w 21647"/>
              <a:gd name="connsiteY3" fmla="*/ 17415 h 21713"/>
              <a:gd name="connsiteX4" fmla="*/ 0 w 21647"/>
              <a:gd name="connsiteY4" fmla="*/ 0 h 21713"/>
              <a:gd name="connsiteX0" fmla="*/ 0 w 21647"/>
              <a:gd name="connsiteY0" fmla="*/ 0 h 21705"/>
              <a:gd name="connsiteX1" fmla="*/ 21647 w 21647"/>
              <a:gd name="connsiteY1" fmla="*/ 735 h 21705"/>
              <a:gd name="connsiteX2" fmla="*/ 21633 w 21647"/>
              <a:gd name="connsiteY2" fmla="*/ 21705 h 21705"/>
              <a:gd name="connsiteX3" fmla="*/ 13 w 21647"/>
              <a:gd name="connsiteY3" fmla="*/ 17415 h 21705"/>
              <a:gd name="connsiteX4" fmla="*/ 0 w 21647"/>
              <a:gd name="connsiteY4" fmla="*/ 0 h 21705"/>
              <a:gd name="connsiteX0" fmla="*/ 0 w 21647"/>
              <a:gd name="connsiteY0" fmla="*/ 0 h 21705"/>
              <a:gd name="connsiteX1" fmla="*/ 21647 w 21647"/>
              <a:gd name="connsiteY1" fmla="*/ 735 h 21705"/>
              <a:gd name="connsiteX2" fmla="*/ 21633 w 21647"/>
              <a:gd name="connsiteY2" fmla="*/ 21705 h 21705"/>
              <a:gd name="connsiteX3" fmla="*/ 13 w 21647"/>
              <a:gd name="connsiteY3" fmla="*/ 17415 h 21705"/>
              <a:gd name="connsiteX4" fmla="*/ 0 w 21647"/>
              <a:gd name="connsiteY4" fmla="*/ 0 h 21705"/>
              <a:gd name="connsiteX0" fmla="*/ 0 w 21647"/>
              <a:gd name="connsiteY0" fmla="*/ 0 h 21705"/>
              <a:gd name="connsiteX1" fmla="*/ 21647 w 21647"/>
              <a:gd name="connsiteY1" fmla="*/ 735 h 21705"/>
              <a:gd name="connsiteX2" fmla="*/ 21633 w 21647"/>
              <a:gd name="connsiteY2" fmla="*/ 21705 h 21705"/>
              <a:gd name="connsiteX3" fmla="*/ 52 w 21647"/>
              <a:gd name="connsiteY3" fmla="*/ 17796 h 21705"/>
              <a:gd name="connsiteX4" fmla="*/ 0 w 21647"/>
              <a:gd name="connsiteY4" fmla="*/ 0 h 21705"/>
              <a:gd name="connsiteX0" fmla="*/ 36 w 21599"/>
              <a:gd name="connsiteY0" fmla="*/ 0 h 21133"/>
              <a:gd name="connsiteX1" fmla="*/ 21599 w 21599"/>
              <a:gd name="connsiteY1" fmla="*/ 163 h 21133"/>
              <a:gd name="connsiteX2" fmla="*/ 21585 w 21599"/>
              <a:gd name="connsiteY2" fmla="*/ 21133 h 21133"/>
              <a:gd name="connsiteX3" fmla="*/ 4 w 21599"/>
              <a:gd name="connsiteY3" fmla="*/ 17224 h 21133"/>
              <a:gd name="connsiteX4" fmla="*/ 36 w 21599"/>
              <a:gd name="connsiteY4" fmla="*/ 0 h 21133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  <a:gd name="connsiteX0" fmla="*/ 0 w 21597"/>
              <a:gd name="connsiteY0" fmla="*/ 0 h 20974"/>
              <a:gd name="connsiteX1" fmla="*/ 21597 w 21597"/>
              <a:gd name="connsiteY1" fmla="*/ 4 h 20974"/>
              <a:gd name="connsiteX2" fmla="*/ 21583 w 21597"/>
              <a:gd name="connsiteY2" fmla="*/ 20974 h 20974"/>
              <a:gd name="connsiteX3" fmla="*/ 2 w 21597"/>
              <a:gd name="connsiteY3" fmla="*/ 17065 h 20974"/>
              <a:gd name="connsiteX4" fmla="*/ 0 w 21597"/>
              <a:gd name="connsiteY4" fmla="*/ 0 h 20974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  <a:gd name="connsiteX0" fmla="*/ 6 w 21603"/>
              <a:gd name="connsiteY0" fmla="*/ 0 h 20974"/>
              <a:gd name="connsiteX1" fmla="*/ 21603 w 21603"/>
              <a:gd name="connsiteY1" fmla="*/ 4 h 20974"/>
              <a:gd name="connsiteX2" fmla="*/ 21589 w 21603"/>
              <a:gd name="connsiteY2" fmla="*/ 20974 h 20974"/>
              <a:gd name="connsiteX3" fmla="*/ 8 w 21603"/>
              <a:gd name="connsiteY3" fmla="*/ 17065 h 20974"/>
              <a:gd name="connsiteX4" fmla="*/ 6 w 21603"/>
              <a:gd name="connsiteY4" fmla="*/ 0 h 20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3" h="20974">
                <a:moveTo>
                  <a:pt x="6" y="0"/>
                </a:moveTo>
                <a:lnTo>
                  <a:pt x="21603" y="4"/>
                </a:lnTo>
                <a:cubicBezTo>
                  <a:pt x="21603" y="1623"/>
                  <a:pt x="21599" y="17434"/>
                  <a:pt x="21589" y="20974"/>
                </a:cubicBezTo>
                <a:cubicBezTo>
                  <a:pt x="13419" y="18601"/>
                  <a:pt x="6985" y="13036"/>
                  <a:pt x="8" y="17065"/>
                </a:cubicBezTo>
                <a:cubicBezTo>
                  <a:pt x="-9" y="15243"/>
                  <a:pt x="6" y="3316"/>
                  <a:pt x="6" y="0"/>
                </a:cubicBezTo>
                <a:close/>
              </a:path>
            </a:pathLst>
          </a:custGeom>
          <a:noFill/>
        </p:spPr>
        <p:txBody>
          <a:bodyPr anchor="t"/>
          <a:lstStyle>
            <a:lvl1pPr marL="0" indent="0" algn="ctr">
              <a:buNone/>
              <a:defRPr sz="1800">
                <a:solidFill>
                  <a:srgbClr val="64B4E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Click icon in the middle </a:t>
            </a:r>
            <a:b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add image</a:t>
            </a:r>
            <a:b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↓</a:t>
            </a:r>
          </a:p>
          <a:p>
            <a:endParaRPr lang="en-GR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553AB58D-2650-D511-F6F0-01D8723331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966876" y="2225124"/>
            <a:ext cx="2225124" cy="2225124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3C59FBD4-FF49-C3FF-AEF9-42F76101E23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6876" y="4632876"/>
            <a:ext cx="2225124" cy="2225124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6C32088F-82E9-A921-6159-8C2CF4766D6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7591183" y="4632876"/>
            <a:ext cx="2225124" cy="222512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C804F4B1-B6B8-B041-BC1D-064C528C587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90500" y="6100510"/>
            <a:ext cx="1606549" cy="58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23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Blue Cur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E4D4774-7350-45EA-623F-B6B448F5498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6000" y="2388972"/>
            <a:ext cx="10980000" cy="3764939"/>
          </a:xfrm>
          <a:prstGeom prst="rect">
            <a:avLst/>
          </a:prstGeom>
        </p:spPr>
        <p:txBody>
          <a:bodyPr lIns="36000" rIns="3600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FC04BCE-96EF-B837-CD59-601434E7B0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6000" y="1300393"/>
            <a:ext cx="10980000" cy="961040"/>
          </a:xfrm>
          <a:prstGeom prst="rect">
            <a:avLst/>
          </a:prstGeom>
        </p:spPr>
        <p:txBody>
          <a:bodyPr lIns="0" anchor="ctr"/>
          <a:lstStyle>
            <a:lvl1pPr>
              <a:defRPr b="1">
                <a:solidFill>
                  <a:srgbClr val="006BA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GB"/>
              <a:t>Click to add title</a:t>
            </a:r>
            <a:endParaRPr lang="en-GR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221D5C66-9D6E-B16B-60DE-EBB0CA8CB4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1026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427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White Cur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E4D4774-7350-45EA-623F-B6B448F5498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6000" y="2388972"/>
            <a:ext cx="10980000" cy="3764939"/>
          </a:xfrm>
          <a:prstGeom prst="rect">
            <a:avLst/>
          </a:prstGeom>
        </p:spPr>
        <p:txBody>
          <a:bodyPr lIns="36000" rIns="3600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FC04BCE-96EF-B837-CD59-601434E7B0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6000" y="1300393"/>
            <a:ext cx="10980000" cy="961040"/>
          </a:xfrm>
          <a:prstGeom prst="rect">
            <a:avLst/>
          </a:prstGeom>
        </p:spPr>
        <p:txBody>
          <a:bodyPr lIns="0" anchor="ctr"/>
          <a:lstStyle>
            <a:lvl1pPr>
              <a:defRPr b="1">
                <a:solidFill>
                  <a:srgbClr val="006BA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GB"/>
              <a:t>Click to add title</a:t>
            </a:r>
            <a:endParaRPr lang="en-GR"/>
          </a:p>
        </p:txBody>
      </p:sp>
      <p:pic>
        <p:nvPicPr>
          <p:cNvPr id="2" name="Content Placeholder 7">
            <a:extLst>
              <a:ext uri="{FF2B5EF4-FFF2-40B4-BE49-F238E27FC236}">
                <a16:creationId xmlns:a16="http://schemas.microsoft.com/office/drawing/2014/main" id="{32E6198D-AF67-4A00-E163-A574861ADD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1026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244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Blue Curv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5">
            <a:extLst>
              <a:ext uri="{FF2B5EF4-FFF2-40B4-BE49-F238E27FC236}">
                <a16:creationId xmlns:a16="http://schemas.microsoft.com/office/drawing/2014/main" id="{63AEF28A-EF7F-0CA3-9F26-A75AF58DE2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9596" y="4749269"/>
            <a:ext cx="12206111" cy="211082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32 w 21600"/>
              <a:gd name="connsiteY0" fmla="*/ 38349 h 38349"/>
              <a:gd name="connsiteX1" fmla="*/ 21600 w 21600"/>
              <a:gd name="connsiteY1" fmla="*/ 0 h 38349"/>
              <a:gd name="connsiteX2" fmla="*/ 21600 w 21600"/>
              <a:gd name="connsiteY2" fmla="*/ 17322 h 38349"/>
              <a:gd name="connsiteX3" fmla="*/ 0 w 21600"/>
              <a:gd name="connsiteY3" fmla="*/ 20172 h 38349"/>
              <a:gd name="connsiteX4" fmla="*/ 32 w 21600"/>
              <a:gd name="connsiteY4" fmla="*/ 38349 h 38349"/>
              <a:gd name="connsiteX0" fmla="*/ 32 w 21632"/>
              <a:gd name="connsiteY0" fmla="*/ 21027 h 21027"/>
              <a:gd name="connsiteX1" fmla="*/ 21632 w 21632"/>
              <a:gd name="connsiteY1" fmla="*/ 20936 h 21027"/>
              <a:gd name="connsiteX2" fmla="*/ 21600 w 21632"/>
              <a:gd name="connsiteY2" fmla="*/ 0 h 21027"/>
              <a:gd name="connsiteX3" fmla="*/ 0 w 21632"/>
              <a:gd name="connsiteY3" fmla="*/ 2850 h 21027"/>
              <a:gd name="connsiteX4" fmla="*/ 32 w 21632"/>
              <a:gd name="connsiteY4" fmla="*/ 21027 h 21027"/>
              <a:gd name="connsiteX0" fmla="*/ 32 w 21600"/>
              <a:gd name="connsiteY0" fmla="*/ 21027 h 21027"/>
              <a:gd name="connsiteX1" fmla="*/ 21426 w 21600"/>
              <a:gd name="connsiteY1" fmla="*/ 19736 h 21027"/>
              <a:gd name="connsiteX2" fmla="*/ 21600 w 21600"/>
              <a:gd name="connsiteY2" fmla="*/ 0 h 21027"/>
              <a:gd name="connsiteX3" fmla="*/ 0 w 21600"/>
              <a:gd name="connsiteY3" fmla="*/ 2850 h 21027"/>
              <a:gd name="connsiteX4" fmla="*/ 32 w 21600"/>
              <a:gd name="connsiteY4" fmla="*/ 21027 h 21027"/>
              <a:gd name="connsiteX0" fmla="*/ 32 w 21608"/>
              <a:gd name="connsiteY0" fmla="*/ 21027 h 21027"/>
              <a:gd name="connsiteX1" fmla="*/ 21608 w 21608"/>
              <a:gd name="connsiteY1" fmla="*/ 20867 h 21027"/>
              <a:gd name="connsiteX2" fmla="*/ 21600 w 21608"/>
              <a:gd name="connsiteY2" fmla="*/ 0 h 21027"/>
              <a:gd name="connsiteX3" fmla="*/ 0 w 21608"/>
              <a:gd name="connsiteY3" fmla="*/ 2850 h 21027"/>
              <a:gd name="connsiteX4" fmla="*/ 32 w 21608"/>
              <a:gd name="connsiteY4" fmla="*/ 21027 h 21027"/>
              <a:gd name="connsiteX0" fmla="*/ 32 w 21608"/>
              <a:gd name="connsiteY0" fmla="*/ 21233 h 21233"/>
              <a:gd name="connsiteX1" fmla="*/ 21608 w 21608"/>
              <a:gd name="connsiteY1" fmla="*/ 21073 h 21233"/>
              <a:gd name="connsiteX2" fmla="*/ 21600 w 21608"/>
              <a:gd name="connsiteY2" fmla="*/ 0 h 21233"/>
              <a:gd name="connsiteX3" fmla="*/ 0 w 21608"/>
              <a:gd name="connsiteY3" fmla="*/ 3056 h 21233"/>
              <a:gd name="connsiteX4" fmla="*/ 32 w 21608"/>
              <a:gd name="connsiteY4" fmla="*/ 21233 h 21233"/>
              <a:gd name="connsiteX0" fmla="*/ 111 w 21608"/>
              <a:gd name="connsiteY0" fmla="*/ 20205 h 21073"/>
              <a:gd name="connsiteX1" fmla="*/ 21608 w 21608"/>
              <a:gd name="connsiteY1" fmla="*/ 21073 h 21073"/>
              <a:gd name="connsiteX2" fmla="*/ 21600 w 21608"/>
              <a:gd name="connsiteY2" fmla="*/ 0 h 21073"/>
              <a:gd name="connsiteX3" fmla="*/ 0 w 21608"/>
              <a:gd name="connsiteY3" fmla="*/ 3056 h 21073"/>
              <a:gd name="connsiteX4" fmla="*/ 111 w 21608"/>
              <a:gd name="connsiteY4" fmla="*/ 20205 h 21073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305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3844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530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25 h 21025"/>
              <a:gd name="connsiteX1" fmla="*/ 21609 w 21609"/>
              <a:gd name="connsiteY1" fmla="*/ 21002 h 21025"/>
              <a:gd name="connsiteX2" fmla="*/ 21601 w 21609"/>
              <a:gd name="connsiteY2" fmla="*/ 0 h 21025"/>
              <a:gd name="connsiteX3" fmla="*/ 1 w 21609"/>
              <a:gd name="connsiteY3" fmla="*/ 3945 h 21025"/>
              <a:gd name="connsiteX4" fmla="*/ 3 w 21609"/>
              <a:gd name="connsiteY4" fmla="*/ 21025 h 21025"/>
              <a:gd name="connsiteX0" fmla="*/ 3 w 21609"/>
              <a:gd name="connsiteY0" fmla="*/ 21025 h 21025"/>
              <a:gd name="connsiteX1" fmla="*/ 21609 w 21609"/>
              <a:gd name="connsiteY1" fmla="*/ 21002 h 21025"/>
              <a:gd name="connsiteX2" fmla="*/ 21601 w 21609"/>
              <a:gd name="connsiteY2" fmla="*/ 0 h 21025"/>
              <a:gd name="connsiteX3" fmla="*/ 1 w 21609"/>
              <a:gd name="connsiteY3" fmla="*/ 3945 h 21025"/>
              <a:gd name="connsiteX4" fmla="*/ 3 w 21609"/>
              <a:gd name="connsiteY4" fmla="*/ 21025 h 21025"/>
              <a:gd name="connsiteX0" fmla="*/ 17 w 21623"/>
              <a:gd name="connsiteY0" fmla="*/ 21025 h 21025"/>
              <a:gd name="connsiteX1" fmla="*/ 21623 w 21623"/>
              <a:gd name="connsiteY1" fmla="*/ 21002 h 21025"/>
              <a:gd name="connsiteX2" fmla="*/ 21615 w 21623"/>
              <a:gd name="connsiteY2" fmla="*/ 0 h 21025"/>
              <a:gd name="connsiteX3" fmla="*/ 0 w 21623"/>
              <a:gd name="connsiteY3" fmla="*/ 1389 h 21025"/>
              <a:gd name="connsiteX4" fmla="*/ 17 w 21623"/>
              <a:gd name="connsiteY4" fmla="*/ 21025 h 21025"/>
              <a:gd name="connsiteX0" fmla="*/ 17 w 21623"/>
              <a:gd name="connsiteY0" fmla="*/ 21025 h 21025"/>
              <a:gd name="connsiteX1" fmla="*/ 21623 w 21623"/>
              <a:gd name="connsiteY1" fmla="*/ 21002 h 21025"/>
              <a:gd name="connsiteX2" fmla="*/ 21615 w 21623"/>
              <a:gd name="connsiteY2" fmla="*/ 0 h 21025"/>
              <a:gd name="connsiteX3" fmla="*/ 0 w 21623"/>
              <a:gd name="connsiteY3" fmla="*/ 1389 h 21025"/>
              <a:gd name="connsiteX4" fmla="*/ 17 w 21623"/>
              <a:gd name="connsiteY4" fmla="*/ 21025 h 21025"/>
              <a:gd name="connsiteX0" fmla="*/ 17 w 21623"/>
              <a:gd name="connsiteY0" fmla="*/ 21107 h 21107"/>
              <a:gd name="connsiteX1" fmla="*/ 21623 w 21623"/>
              <a:gd name="connsiteY1" fmla="*/ 21084 h 21107"/>
              <a:gd name="connsiteX2" fmla="*/ 21615 w 21623"/>
              <a:gd name="connsiteY2" fmla="*/ 0 h 21107"/>
              <a:gd name="connsiteX3" fmla="*/ 0 w 21623"/>
              <a:gd name="connsiteY3" fmla="*/ 1471 h 21107"/>
              <a:gd name="connsiteX4" fmla="*/ 17 w 21623"/>
              <a:gd name="connsiteY4" fmla="*/ 21107 h 21107"/>
              <a:gd name="connsiteX0" fmla="*/ 17 w 21623"/>
              <a:gd name="connsiteY0" fmla="*/ 21107 h 21107"/>
              <a:gd name="connsiteX1" fmla="*/ 21623 w 21623"/>
              <a:gd name="connsiteY1" fmla="*/ 21084 h 21107"/>
              <a:gd name="connsiteX2" fmla="*/ 21615 w 21623"/>
              <a:gd name="connsiteY2" fmla="*/ 0 h 21107"/>
              <a:gd name="connsiteX3" fmla="*/ 0 w 21623"/>
              <a:gd name="connsiteY3" fmla="*/ 1471 h 21107"/>
              <a:gd name="connsiteX4" fmla="*/ 17 w 21623"/>
              <a:gd name="connsiteY4" fmla="*/ 21107 h 21107"/>
              <a:gd name="connsiteX0" fmla="*/ 17 w 21623"/>
              <a:gd name="connsiteY0" fmla="*/ 21107 h 21107"/>
              <a:gd name="connsiteX1" fmla="*/ 21623 w 21623"/>
              <a:gd name="connsiteY1" fmla="*/ 21084 h 21107"/>
              <a:gd name="connsiteX2" fmla="*/ 21615 w 21623"/>
              <a:gd name="connsiteY2" fmla="*/ 0 h 21107"/>
              <a:gd name="connsiteX3" fmla="*/ 0 w 21623"/>
              <a:gd name="connsiteY3" fmla="*/ 1471 h 21107"/>
              <a:gd name="connsiteX4" fmla="*/ 17 w 21623"/>
              <a:gd name="connsiteY4" fmla="*/ 21107 h 21107"/>
              <a:gd name="connsiteX0" fmla="*/ 3 w 21626"/>
              <a:gd name="connsiteY0" fmla="*/ 21107 h 21107"/>
              <a:gd name="connsiteX1" fmla="*/ 21626 w 21626"/>
              <a:gd name="connsiteY1" fmla="*/ 21084 h 21107"/>
              <a:gd name="connsiteX2" fmla="*/ 21618 w 21626"/>
              <a:gd name="connsiteY2" fmla="*/ 0 h 21107"/>
              <a:gd name="connsiteX3" fmla="*/ 3 w 21626"/>
              <a:gd name="connsiteY3" fmla="*/ 1471 h 21107"/>
              <a:gd name="connsiteX4" fmla="*/ 3 w 21626"/>
              <a:gd name="connsiteY4" fmla="*/ 21107 h 21107"/>
              <a:gd name="connsiteX0" fmla="*/ 3 w 21626"/>
              <a:gd name="connsiteY0" fmla="*/ 21107 h 21107"/>
              <a:gd name="connsiteX1" fmla="*/ 21626 w 21626"/>
              <a:gd name="connsiteY1" fmla="*/ 21084 h 21107"/>
              <a:gd name="connsiteX2" fmla="*/ 21618 w 21626"/>
              <a:gd name="connsiteY2" fmla="*/ 0 h 21107"/>
              <a:gd name="connsiteX3" fmla="*/ 3 w 21626"/>
              <a:gd name="connsiteY3" fmla="*/ 1471 h 21107"/>
              <a:gd name="connsiteX4" fmla="*/ 3 w 21626"/>
              <a:gd name="connsiteY4" fmla="*/ 21107 h 21107"/>
              <a:gd name="connsiteX0" fmla="*/ 0 w 21623"/>
              <a:gd name="connsiteY0" fmla="*/ 21107 h 21107"/>
              <a:gd name="connsiteX1" fmla="*/ 21623 w 21623"/>
              <a:gd name="connsiteY1" fmla="*/ 21084 h 21107"/>
              <a:gd name="connsiteX2" fmla="*/ 21615 w 21623"/>
              <a:gd name="connsiteY2" fmla="*/ 0 h 21107"/>
              <a:gd name="connsiteX3" fmla="*/ 0 w 21623"/>
              <a:gd name="connsiteY3" fmla="*/ 1471 h 21107"/>
              <a:gd name="connsiteX4" fmla="*/ 0 w 21623"/>
              <a:gd name="connsiteY4" fmla="*/ 21107 h 21107"/>
              <a:gd name="connsiteX0" fmla="*/ 0 w 21623"/>
              <a:gd name="connsiteY0" fmla="*/ 21107 h 21107"/>
              <a:gd name="connsiteX1" fmla="*/ 21623 w 21623"/>
              <a:gd name="connsiteY1" fmla="*/ 21084 h 21107"/>
              <a:gd name="connsiteX2" fmla="*/ 21615 w 21623"/>
              <a:gd name="connsiteY2" fmla="*/ 0 h 21107"/>
              <a:gd name="connsiteX3" fmla="*/ 0 w 21623"/>
              <a:gd name="connsiteY3" fmla="*/ 1471 h 21107"/>
              <a:gd name="connsiteX4" fmla="*/ 0 w 21623"/>
              <a:gd name="connsiteY4" fmla="*/ 21107 h 21107"/>
              <a:gd name="connsiteX0" fmla="*/ 0 w 21623"/>
              <a:gd name="connsiteY0" fmla="*/ 21107 h 21128"/>
              <a:gd name="connsiteX1" fmla="*/ 21623 w 21623"/>
              <a:gd name="connsiteY1" fmla="*/ 21084 h 21128"/>
              <a:gd name="connsiteX2" fmla="*/ 21615 w 21623"/>
              <a:gd name="connsiteY2" fmla="*/ 0 h 21128"/>
              <a:gd name="connsiteX3" fmla="*/ 0 w 21623"/>
              <a:gd name="connsiteY3" fmla="*/ 1471 h 21128"/>
              <a:gd name="connsiteX4" fmla="*/ 0 w 21623"/>
              <a:gd name="connsiteY4" fmla="*/ 21107 h 21128"/>
              <a:gd name="connsiteX0" fmla="*/ 2 w 21625"/>
              <a:gd name="connsiteY0" fmla="*/ 21107 h 21128"/>
              <a:gd name="connsiteX1" fmla="*/ 21625 w 21625"/>
              <a:gd name="connsiteY1" fmla="*/ 21084 h 21128"/>
              <a:gd name="connsiteX2" fmla="*/ 21617 w 21625"/>
              <a:gd name="connsiteY2" fmla="*/ 0 h 21128"/>
              <a:gd name="connsiteX3" fmla="*/ 2 w 21625"/>
              <a:gd name="connsiteY3" fmla="*/ 1471 h 21128"/>
              <a:gd name="connsiteX4" fmla="*/ 2 w 21625"/>
              <a:gd name="connsiteY4" fmla="*/ 21107 h 21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25" h="21128">
                <a:moveTo>
                  <a:pt x="2" y="21107"/>
                </a:moveTo>
                <a:cubicBezTo>
                  <a:pt x="13" y="21164"/>
                  <a:pt x="14417" y="21092"/>
                  <a:pt x="21625" y="21084"/>
                </a:cubicBezTo>
                <a:cubicBezTo>
                  <a:pt x="21614" y="14105"/>
                  <a:pt x="21628" y="6979"/>
                  <a:pt x="21617" y="0"/>
                </a:cubicBezTo>
                <a:cubicBezTo>
                  <a:pt x="17992" y="156"/>
                  <a:pt x="6122" y="3940"/>
                  <a:pt x="2" y="1471"/>
                </a:cubicBezTo>
                <a:cubicBezTo>
                  <a:pt x="-4" y="7497"/>
                  <a:pt x="3" y="21161"/>
                  <a:pt x="2" y="21107"/>
                </a:cubicBezTo>
                <a:close/>
              </a:path>
            </a:pathLst>
          </a:custGeom>
          <a:noFill/>
        </p:spPr>
        <p:txBody>
          <a:bodyPr anchor="b"/>
          <a:lstStyle>
            <a:lvl1pPr marL="0" indent="0" algn="ctr">
              <a:buNone/>
              <a:defRPr sz="1800">
                <a:solidFill>
                  <a:srgbClr val="64B4E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Click icon in the middle </a:t>
            </a:r>
            <a:b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add image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42BA9-90CD-6FF8-C238-B91022C1302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6000" y="2388973"/>
            <a:ext cx="10980000" cy="2273643"/>
          </a:xfrm>
          <a:prstGeom prst="rect">
            <a:avLst/>
          </a:prstGeom>
        </p:spPr>
        <p:txBody>
          <a:bodyPr lIns="36000" rIns="3600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BDDB2C-7B17-5221-BAEA-E9956821D1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6000" y="1300393"/>
            <a:ext cx="10980000" cy="961040"/>
          </a:xfrm>
          <a:prstGeom prst="rect">
            <a:avLst/>
          </a:prstGeom>
        </p:spPr>
        <p:txBody>
          <a:bodyPr lIns="0" anchor="ctr"/>
          <a:lstStyle>
            <a:lvl1pPr>
              <a:defRPr b="1">
                <a:solidFill>
                  <a:srgbClr val="006BA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GB"/>
              <a:t>Click to add title</a:t>
            </a:r>
            <a:endParaRPr lang="en-GR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E3216FA8-65BE-F231-1BAB-DD8AE089AB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1026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82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White Curv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5">
            <a:extLst>
              <a:ext uri="{FF2B5EF4-FFF2-40B4-BE49-F238E27FC236}">
                <a16:creationId xmlns:a16="http://schemas.microsoft.com/office/drawing/2014/main" id="{63AEF28A-EF7F-0CA3-9F26-A75AF58DE2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9596" y="4749269"/>
            <a:ext cx="12206111" cy="211082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32 w 21600"/>
              <a:gd name="connsiteY0" fmla="*/ 38349 h 38349"/>
              <a:gd name="connsiteX1" fmla="*/ 21600 w 21600"/>
              <a:gd name="connsiteY1" fmla="*/ 0 h 38349"/>
              <a:gd name="connsiteX2" fmla="*/ 21600 w 21600"/>
              <a:gd name="connsiteY2" fmla="*/ 17322 h 38349"/>
              <a:gd name="connsiteX3" fmla="*/ 0 w 21600"/>
              <a:gd name="connsiteY3" fmla="*/ 20172 h 38349"/>
              <a:gd name="connsiteX4" fmla="*/ 32 w 21600"/>
              <a:gd name="connsiteY4" fmla="*/ 38349 h 38349"/>
              <a:gd name="connsiteX0" fmla="*/ 32 w 21632"/>
              <a:gd name="connsiteY0" fmla="*/ 21027 h 21027"/>
              <a:gd name="connsiteX1" fmla="*/ 21632 w 21632"/>
              <a:gd name="connsiteY1" fmla="*/ 20936 h 21027"/>
              <a:gd name="connsiteX2" fmla="*/ 21600 w 21632"/>
              <a:gd name="connsiteY2" fmla="*/ 0 h 21027"/>
              <a:gd name="connsiteX3" fmla="*/ 0 w 21632"/>
              <a:gd name="connsiteY3" fmla="*/ 2850 h 21027"/>
              <a:gd name="connsiteX4" fmla="*/ 32 w 21632"/>
              <a:gd name="connsiteY4" fmla="*/ 21027 h 21027"/>
              <a:gd name="connsiteX0" fmla="*/ 32 w 21600"/>
              <a:gd name="connsiteY0" fmla="*/ 21027 h 21027"/>
              <a:gd name="connsiteX1" fmla="*/ 21426 w 21600"/>
              <a:gd name="connsiteY1" fmla="*/ 19736 h 21027"/>
              <a:gd name="connsiteX2" fmla="*/ 21600 w 21600"/>
              <a:gd name="connsiteY2" fmla="*/ 0 h 21027"/>
              <a:gd name="connsiteX3" fmla="*/ 0 w 21600"/>
              <a:gd name="connsiteY3" fmla="*/ 2850 h 21027"/>
              <a:gd name="connsiteX4" fmla="*/ 32 w 21600"/>
              <a:gd name="connsiteY4" fmla="*/ 21027 h 21027"/>
              <a:gd name="connsiteX0" fmla="*/ 32 w 21608"/>
              <a:gd name="connsiteY0" fmla="*/ 21027 h 21027"/>
              <a:gd name="connsiteX1" fmla="*/ 21608 w 21608"/>
              <a:gd name="connsiteY1" fmla="*/ 20867 h 21027"/>
              <a:gd name="connsiteX2" fmla="*/ 21600 w 21608"/>
              <a:gd name="connsiteY2" fmla="*/ 0 h 21027"/>
              <a:gd name="connsiteX3" fmla="*/ 0 w 21608"/>
              <a:gd name="connsiteY3" fmla="*/ 2850 h 21027"/>
              <a:gd name="connsiteX4" fmla="*/ 32 w 21608"/>
              <a:gd name="connsiteY4" fmla="*/ 21027 h 21027"/>
              <a:gd name="connsiteX0" fmla="*/ 32 w 21608"/>
              <a:gd name="connsiteY0" fmla="*/ 21233 h 21233"/>
              <a:gd name="connsiteX1" fmla="*/ 21608 w 21608"/>
              <a:gd name="connsiteY1" fmla="*/ 21073 h 21233"/>
              <a:gd name="connsiteX2" fmla="*/ 21600 w 21608"/>
              <a:gd name="connsiteY2" fmla="*/ 0 h 21233"/>
              <a:gd name="connsiteX3" fmla="*/ 0 w 21608"/>
              <a:gd name="connsiteY3" fmla="*/ 3056 h 21233"/>
              <a:gd name="connsiteX4" fmla="*/ 32 w 21608"/>
              <a:gd name="connsiteY4" fmla="*/ 21233 h 21233"/>
              <a:gd name="connsiteX0" fmla="*/ 111 w 21608"/>
              <a:gd name="connsiteY0" fmla="*/ 20205 h 21073"/>
              <a:gd name="connsiteX1" fmla="*/ 21608 w 21608"/>
              <a:gd name="connsiteY1" fmla="*/ 21073 h 21073"/>
              <a:gd name="connsiteX2" fmla="*/ 21600 w 21608"/>
              <a:gd name="connsiteY2" fmla="*/ 0 h 21073"/>
              <a:gd name="connsiteX3" fmla="*/ 0 w 21608"/>
              <a:gd name="connsiteY3" fmla="*/ 3056 h 21073"/>
              <a:gd name="connsiteX4" fmla="*/ 111 w 21608"/>
              <a:gd name="connsiteY4" fmla="*/ 20205 h 21073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305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3844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530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96 h 21096"/>
              <a:gd name="connsiteX1" fmla="*/ 21609 w 21609"/>
              <a:gd name="connsiteY1" fmla="*/ 21073 h 21096"/>
              <a:gd name="connsiteX2" fmla="*/ 21601 w 21609"/>
              <a:gd name="connsiteY2" fmla="*/ 0 h 21096"/>
              <a:gd name="connsiteX3" fmla="*/ 1 w 21609"/>
              <a:gd name="connsiteY3" fmla="*/ 4016 h 21096"/>
              <a:gd name="connsiteX4" fmla="*/ 3 w 21609"/>
              <a:gd name="connsiteY4" fmla="*/ 21096 h 21096"/>
              <a:gd name="connsiteX0" fmla="*/ 3 w 21609"/>
              <a:gd name="connsiteY0" fmla="*/ 21025 h 21025"/>
              <a:gd name="connsiteX1" fmla="*/ 21609 w 21609"/>
              <a:gd name="connsiteY1" fmla="*/ 21002 h 21025"/>
              <a:gd name="connsiteX2" fmla="*/ 21601 w 21609"/>
              <a:gd name="connsiteY2" fmla="*/ 0 h 21025"/>
              <a:gd name="connsiteX3" fmla="*/ 1 w 21609"/>
              <a:gd name="connsiteY3" fmla="*/ 3945 h 21025"/>
              <a:gd name="connsiteX4" fmla="*/ 3 w 21609"/>
              <a:gd name="connsiteY4" fmla="*/ 21025 h 21025"/>
              <a:gd name="connsiteX0" fmla="*/ 3 w 21609"/>
              <a:gd name="connsiteY0" fmla="*/ 21025 h 21025"/>
              <a:gd name="connsiteX1" fmla="*/ 21609 w 21609"/>
              <a:gd name="connsiteY1" fmla="*/ 21002 h 21025"/>
              <a:gd name="connsiteX2" fmla="*/ 21601 w 21609"/>
              <a:gd name="connsiteY2" fmla="*/ 0 h 21025"/>
              <a:gd name="connsiteX3" fmla="*/ 1 w 21609"/>
              <a:gd name="connsiteY3" fmla="*/ 3945 h 21025"/>
              <a:gd name="connsiteX4" fmla="*/ 3 w 21609"/>
              <a:gd name="connsiteY4" fmla="*/ 21025 h 21025"/>
              <a:gd name="connsiteX0" fmla="*/ 17 w 21623"/>
              <a:gd name="connsiteY0" fmla="*/ 21025 h 21025"/>
              <a:gd name="connsiteX1" fmla="*/ 21623 w 21623"/>
              <a:gd name="connsiteY1" fmla="*/ 21002 h 21025"/>
              <a:gd name="connsiteX2" fmla="*/ 21615 w 21623"/>
              <a:gd name="connsiteY2" fmla="*/ 0 h 21025"/>
              <a:gd name="connsiteX3" fmla="*/ 0 w 21623"/>
              <a:gd name="connsiteY3" fmla="*/ 1389 h 21025"/>
              <a:gd name="connsiteX4" fmla="*/ 17 w 21623"/>
              <a:gd name="connsiteY4" fmla="*/ 21025 h 21025"/>
              <a:gd name="connsiteX0" fmla="*/ 17 w 21623"/>
              <a:gd name="connsiteY0" fmla="*/ 21025 h 21025"/>
              <a:gd name="connsiteX1" fmla="*/ 21623 w 21623"/>
              <a:gd name="connsiteY1" fmla="*/ 21002 h 21025"/>
              <a:gd name="connsiteX2" fmla="*/ 21615 w 21623"/>
              <a:gd name="connsiteY2" fmla="*/ 0 h 21025"/>
              <a:gd name="connsiteX3" fmla="*/ 0 w 21623"/>
              <a:gd name="connsiteY3" fmla="*/ 1389 h 21025"/>
              <a:gd name="connsiteX4" fmla="*/ 17 w 21623"/>
              <a:gd name="connsiteY4" fmla="*/ 21025 h 21025"/>
              <a:gd name="connsiteX0" fmla="*/ 17 w 21623"/>
              <a:gd name="connsiteY0" fmla="*/ 21107 h 21107"/>
              <a:gd name="connsiteX1" fmla="*/ 21623 w 21623"/>
              <a:gd name="connsiteY1" fmla="*/ 21084 h 21107"/>
              <a:gd name="connsiteX2" fmla="*/ 21615 w 21623"/>
              <a:gd name="connsiteY2" fmla="*/ 0 h 21107"/>
              <a:gd name="connsiteX3" fmla="*/ 0 w 21623"/>
              <a:gd name="connsiteY3" fmla="*/ 1471 h 21107"/>
              <a:gd name="connsiteX4" fmla="*/ 17 w 21623"/>
              <a:gd name="connsiteY4" fmla="*/ 21107 h 21107"/>
              <a:gd name="connsiteX0" fmla="*/ 17 w 21623"/>
              <a:gd name="connsiteY0" fmla="*/ 21107 h 21107"/>
              <a:gd name="connsiteX1" fmla="*/ 21623 w 21623"/>
              <a:gd name="connsiteY1" fmla="*/ 21084 h 21107"/>
              <a:gd name="connsiteX2" fmla="*/ 21615 w 21623"/>
              <a:gd name="connsiteY2" fmla="*/ 0 h 21107"/>
              <a:gd name="connsiteX3" fmla="*/ 0 w 21623"/>
              <a:gd name="connsiteY3" fmla="*/ 1471 h 21107"/>
              <a:gd name="connsiteX4" fmla="*/ 17 w 21623"/>
              <a:gd name="connsiteY4" fmla="*/ 21107 h 21107"/>
              <a:gd name="connsiteX0" fmla="*/ 17 w 21623"/>
              <a:gd name="connsiteY0" fmla="*/ 21107 h 21107"/>
              <a:gd name="connsiteX1" fmla="*/ 21623 w 21623"/>
              <a:gd name="connsiteY1" fmla="*/ 21084 h 21107"/>
              <a:gd name="connsiteX2" fmla="*/ 21615 w 21623"/>
              <a:gd name="connsiteY2" fmla="*/ 0 h 21107"/>
              <a:gd name="connsiteX3" fmla="*/ 0 w 21623"/>
              <a:gd name="connsiteY3" fmla="*/ 1471 h 21107"/>
              <a:gd name="connsiteX4" fmla="*/ 17 w 21623"/>
              <a:gd name="connsiteY4" fmla="*/ 21107 h 21107"/>
              <a:gd name="connsiteX0" fmla="*/ 3 w 21626"/>
              <a:gd name="connsiteY0" fmla="*/ 21107 h 21107"/>
              <a:gd name="connsiteX1" fmla="*/ 21626 w 21626"/>
              <a:gd name="connsiteY1" fmla="*/ 21084 h 21107"/>
              <a:gd name="connsiteX2" fmla="*/ 21618 w 21626"/>
              <a:gd name="connsiteY2" fmla="*/ 0 h 21107"/>
              <a:gd name="connsiteX3" fmla="*/ 3 w 21626"/>
              <a:gd name="connsiteY3" fmla="*/ 1471 h 21107"/>
              <a:gd name="connsiteX4" fmla="*/ 3 w 21626"/>
              <a:gd name="connsiteY4" fmla="*/ 21107 h 21107"/>
              <a:gd name="connsiteX0" fmla="*/ 3 w 21626"/>
              <a:gd name="connsiteY0" fmla="*/ 21107 h 21107"/>
              <a:gd name="connsiteX1" fmla="*/ 21626 w 21626"/>
              <a:gd name="connsiteY1" fmla="*/ 21084 h 21107"/>
              <a:gd name="connsiteX2" fmla="*/ 21618 w 21626"/>
              <a:gd name="connsiteY2" fmla="*/ 0 h 21107"/>
              <a:gd name="connsiteX3" fmla="*/ 3 w 21626"/>
              <a:gd name="connsiteY3" fmla="*/ 1471 h 21107"/>
              <a:gd name="connsiteX4" fmla="*/ 3 w 21626"/>
              <a:gd name="connsiteY4" fmla="*/ 21107 h 21107"/>
              <a:gd name="connsiteX0" fmla="*/ 0 w 21623"/>
              <a:gd name="connsiteY0" fmla="*/ 21107 h 21107"/>
              <a:gd name="connsiteX1" fmla="*/ 21623 w 21623"/>
              <a:gd name="connsiteY1" fmla="*/ 21084 h 21107"/>
              <a:gd name="connsiteX2" fmla="*/ 21615 w 21623"/>
              <a:gd name="connsiteY2" fmla="*/ 0 h 21107"/>
              <a:gd name="connsiteX3" fmla="*/ 0 w 21623"/>
              <a:gd name="connsiteY3" fmla="*/ 1471 h 21107"/>
              <a:gd name="connsiteX4" fmla="*/ 0 w 21623"/>
              <a:gd name="connsiteY4" fmla="*/ 21107 h 21107"/>
              <a:gd name="connsiteX0" fmla="*/ 0 w 21623"/>
              <a:gd name="connsiteY0" fmla="*/ 21107 h 21107"/>
              <a:gd name="connsiteX1" fmla="*/ 21623 w 21623"/>
              <a:gd name="connsiteY1" fmla="*/ 21084 h 21107"/>
              <a:gd name="connsiteX2" fmla="*/ 21615 w 21623"/>
              <a:gd name="connsiteY2" fmla="*/ 0 h 21107"/>
              <a:gd name="connsiteX3" fmla="*/ 0 w 21623"/>
              <a:gd name="connsiteY3" fmla="*/ 1471 h 21107"/>
              <a:gd name="connsiteX4" fmla="*/ 0 w 21623"/>
              <a:gd name="connsiteY4" fmla="*/ 21107 h 21107"/>
              <a:gd name="connsiteX0" fmla="*/ 0 w 21623"/>
              <a:gd name="connsiteY0" fmla="*/ 21107 h 21128"/>
              <a:gd name="connsiteX1" fmla="*/ 21623 w 21623"/>
              <a:gd name="connsiteY1" fmla="*/ 21084 h 21128"/>
              <a:gd name="connsiteX2" fmla="*/ 21615 w 21623"/>
              <a:gd name="connsiteY2" fmla="*/ 0 h 21128"/>
              <a:gd name="connsiteX3" fmla="*/ 0 w 21623"/>
              <a:gd name="connsiteY3" fmla="*/ 1471 h 21128"/>
              <a:gd name="connsiteX4" fmla="*/ 0 w 21623"/>
              <a:gd name="connsiteY4" fmla="*/ 21107 h 21128"/>
              <a:gd name="connsiteX0" fmla="*/ 2 w 21625"/>
              <a:gd name="connsiteY0" fmla="*/ 21107 h 21128"/>
              <a:gd name="connsiteX1" fmla="*/ 21625 w 21625"/>
              <a:gd name="connsiteY1" fmla="*/ 21084 h 21128"/>
              <a:gd name="connsiteX2" fmla="*/ 21617 w 21625"/>
              <a:gd name="connsiteY2" fmla="*/ 0 h 21128"/>
              <a:gd name="connsiteX3" fmla="*/ 2 w 21625"/>
              <a:gd name="connsiteY3" fmla="*/ 1471 h 21128"/>
              <a:gd name="connsiteX4" fmla="*/ 2 w 21625"/>
              <a:gd name="connsiteY4" fmla="*/ 21107 h 21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25" h="21128">
                <a:moveTo>
                  <a:pt x="2" y="21107"/>
                </a:moveTo>
                <a:cubicBezTo>
                  <a:pt x="13" y="21164"/>
                  <a:pt x="14417" y="21092"/>
                  <a:pt x="21625" y="21084"/>
                </a:cubicBezTo>
                <a:cubicBezTo>
                  <a:pt x="21614" y="14105"/>
                  <a:pt x="21628" y="6979"/>
                  <a:pt x="21617" y="0"/>
                </a:cubicBezTo>
                <a:cubicBezTo>
                  <a:pt x="17992" y="156"/>
                  <a:pt x="6122" y="3940"/>
                  <a:pt x="2" y="1471"/>
                </a:cubicBezTo>
                <a:cubicBezTo>
                  <a:pt x="-4" y="7497"/>
                  <a:pt x="3" y="21161"/>
                  <a:pt x="2" y="21107"/>
                </a:cubicBezTo>
                <a:close/>
              </a:path>
            </a:pathLst>
          </a:custGeom>
          <a:noFill/>
        </p:spPr>
        <p:txBody>
          <a:bodyPr anchor="b"/>
          <a:lstStyle>
            <a:lvl1pPr marL="0" indent="0" algn="ctr">
              <a:buNone/>
              <a:defRPr sz="1800">
                <a:solidFill>
                  <a:srgbClr val="64B4E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Click icon in the middle </a:t>
            </a:r>
            <a:b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add image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42BA9-90CD-6FF8-C238-B91022C1302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6000" y="2388973"/>
            <a:ext cx="10980000" cy="2273643"/>
          </a:xfrm>
          <a:prstGeom prst="rect">
            <a:avLst/>
          </a:prstGeom>
        </p:spPr>
        <p:txBody>
          <a:bodyPr lIns="36000" rIns="3600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BDDB2C-7B17-5221-BAEA-E9956821D1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6000" y="1300393"/>
            <a:ext cx="10980000" cy="961040"/>
          </a:xfrm>
          <a:prstGeom prst="rect">
            <a:avLst/>
          </a:prstGeom>
        </p:spPr>
        <p:txBody>
          <a:bodyPr lIns="0" anchor="ctr"/>
          <a:lstStyle>
            <a:lvl1pPr>
              <a:defRPr b="1">
                <a:solidFill>
                  <a:srgbClr val="006BA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GB"/>
              <a:t>Click to add title</a:t>
            </a:r>
            <a:endParaRPr lang="en-GR"/>
          </a:p>
        </p:txBody>
      </p:sp>
      <p:pic>
        <p:nvPicPr>
          <p:cNvPr id="2" name="Content Placeholder 7">
            <a:extLst>
              <a:ext uri="{FF2B5EF4-FFF2-40B4-BE49-F238E27FC236}">
                <a16:creationId xmlns:a16="http://schemas.microsoft.com/office/drawing/2014/main" id="{D44D3FAA-1807-5C44-9008-1AB6810BCF0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1026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041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Curve Top Left">
    <p:bg>
      <p:bgPr>
        <a:solidFill>
          <a:srgbClr val="FF0000">
            <a:alpha val="347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64DE7A6-2C92-E18F-E8D3-61200DE8115E}"/>
              </a:ext>
            </a:extLst>
          </p:cNvPr>
          <p:cNvGrpSpPr/>
          <p:nvPr userDrawn="1"/>
        </p:nvGrpSpPr>
        <p:grpSpPr>
          <a:xfrm flipH="1" flipV="1">
            <a:off x="0" y="0"/>
            <a:ext cx="5150223" cy="1414197"/>
            <a:chOff x="7041778" y="5443804"/>
            <a:chExt cx="5150223" cy="1414197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25CC5777-42EE-1BA3-6909-DFD25D05248D}"/>
                </a:ext>
              </a:extLst>
            </p:cNvPr>
            <p:cNvSpPr/>
            <p:nvPr userDrawn="1"/>
          </p:nvSpPr>
          <p:spPr>
            <a:xfrm>
              <a:off x="7041778" y="5443804"/>
              <a:ext cx="5150223" cy="1414196"/>
            </a:xfrm>
            <a:custGeom>
              <a:avLst/>
              <a:gdLst>
                <a:gd name="connsiteX0" fmla="*/ 4533196 w 5150223"/>
                <a:gd name="connsiteY0" fmla="*/ 0 h 1414196"/>
                <a:gd name="connsiteX1" fmla="*/ 4903016 w 5150223"/>
                <a:gd name="connsiteY1" fmla="*/ 5201 h 1414196"/>
                <a:gd name="connsiteX2" fmla="*/ 5150223 w 5150223"/>
                <a:gd name="connsiteY2" fmla="*/ 15040 h 1414196"/>
                <a:gd name="connsiteX3" fmla="*/ 5150223 w 5150223"/>
                <a:gd name="connsiteY3" fmla="*/ 103601 h 1414196"/>
                <a:gd name="connsiteX4" fmla="*/ 4926855 w 5150223"/>
                <a:gd name="connsiteY4" fmla="*/ 94495 h 1414196"/>
                <a:gd name="connsiteX5" fmla="*/ 2895915 w 5150223"/>
                <a:gd name="connsiteY5" fmla="*/ 250871 h 1414196"/>
                <a:gd name="connsiteX6" fmla="*/ 1587200 w 5150223"/>
                <a:gd name="connsiteY6" fmla="*/ 811942 h 1414196"/>
                <a:gd name="connsiteX7" fmla="*/ 420801 w 5150223"/>
                <a:gd name="connsiteY7" fmla="*/ 1369715 h 1414196"/>
                <a:gd name="connsiteX8" fmla="*/ 289354 w 5150223"/>
                <a:gd name="connsiteY8" fmla="*/ 1414196 h 1414196"/>
                <a:gd name="connsiteX9" fmla="*/ 0 w 5150223"/>
                <a:gd name="connsiteY9" fmla="*/ 1414196 h 1414196"/>
                <a:gd name="connsiteX10" fmla="*/ 81233 w 5150223"/>
                <a:gd name="connsiteY10" fmla="*/ 1391031 h 1414196"/>
                <a:gd name="connsiteX11" fmla="*/ 1543643 w 5150223"/>
                <a:gd name="connsiteY11" fmla="*/ 734783 h 1414196"/>
                <a:gd name="connsiteX12" fmla="*/ 4533196 w 5150223"/>
                <a:gd name="connsiteY12" fmla="*/ 0 h 1414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150223" h="1414196">
                  <a:moveTo>
                    <a:pt x="4533196" y="0"/>
                  </a:moveTo>
                  <a:cubicBezTo>
                    <a:pt x="4651147" y="0"/>
                    <a:pt x="4774254" y="1695"/>
                    <a:pt x="4903016" y="5201"/>
                  </a:cubicBezTo>
                  <a:lnTo>
                    <a:pt x="5150223" y="15040"/>
                  </a:lnTo>
                  <a:lnTo>
                    <a:pt x="5150223" y="103601"/>
                  </a:lnTo>
                  <a:lnTo>
                    <a:pt x="4926855" y="94495"/>
                  </a:lnTo>
                  <a:cubicBezTo>
                    <a:pt x="4079577" y="69564"/>
                    <a:pt x="3427662" y="120222"/>
                    <a:pt x="2895915" y="250871"/>
                  </a:cubicBezTo>
                  <a:cubicBezTo>
                    <a:pt x="2350294" y="384961"/>
                    <a:pt x="1979637" y="592351"/>
                    <a:pt x="1587200" y="811942"/>
                  </a:cubicBezTo>
                  <a:cubicBezTo>
                    <a:pt x="1263072" y="993305"/>
                    <a:pt x="911866" y="1189819"/>
                    <a:pt x="420801" y="1369715"/>
                  </a:cubicBezTo>
                  <a:lnTo>
                    <a:pt x="289354" y="1414196"/>
                  </a:lnTo>
                  <a:lnTo>
                    <a:pt x="0" y="1414196"/>
                  </a:lnTo>
                  <a:lnTo>
                    <a:pt x="81233" y="1391031"/>
                  </a:lnTo>
                  <a:cubicBezTo>
                    <a:pt x="735441" y="1187003"/>
                    <a:pt x="1158772" y="950072"/>
                    <a:pt x="1543643" y="734783"/>
                  </a:cubicBezTo>
                  <a:cubicBezTo>
                    <a:pt x="2241610" y="343983"/>
                    <a:pt x="2856651" y="0"/>
                    <a:pt x="4533196" y="0"/>
                  </a:cubicBezTo>
                  <a:close/>
                </a:path>
              </a:pathLst>
            </a:custGeom>
            <a:gradFill>
              <a:gsLst>
                <a:gs pos="0">
                  <a:srgbClr val="64B4E6"/>
                </a:gs>
                <a:gs pos="16000">
                  <a:srgbClr val="499BC9"/>
                </a:gs>
                <a:gs pos="40000">
                  <a:srgbClr val="297EA8"/>
                </a:gs>
                <a:gs pos="62000">
                  <a:srgbClr val="12698F"/>
                </a:gs>
                <a:gs pos="83000">
                  <a:srgbClr val="045C81"/>
                </a:gs>
                <a:gs pos="100000">
                  <a:srgbClr val="00587C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R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3E22DBA7-5174-0579-A4C5-51077B52D314}"/>
                </a:ext>
              </a:extLst>
            </p:cNvPr>
            <p:cNvSpPr/>
            <p:nvPr userDrawn="1"/>
          </p:nvSpPr>
          <p:spPr>
            <a:xfrm>
              <a:off x="7329874" y="5532104"/>
              <a:ext cx="4862126" cy="1325897"/>
            </a:xfrm>
            <a:custGeom>
              <a:avLst/>
              <a:gdLst>
                <a:gd name="connsiteX0" fmla="*/ 4202788 w 4862126"/>
                <a:gd name="connsiteY0" fmla="*/ 47 h 1325897"/>
                <a:gd name="connsiteX1" fmla="*/ 4533439 w 4862126"/>
                <a:gd name="connsiteY1" fmla="*/ 3434 h 1325897"/>
                <a:gd name="connsiteX2" fmla="*/ 4862126 w 4862126"/>
                <a:gd name="connsiteY2" fmla="*/ 14547 h 1325897"/>
                <a:gd name="connsiteX3" fmla="*/ 4862126 w 4862126"/>
                <a:gd name="connsiteY3" fmla="*/ 1325897 h 1325897"/>
                <a:gd name="connsiteX4" fmla="*/ 0 w 4862126"/>
                <a:gd name="connsiteY4" fmla="*/ 1325897 h 1325897"/>
                <a:gd name="connsiteX5" fmla="*/ 340982 w 4862126"/>
                <a:gd name="connsiteY5" fmla="*/ 1200828 h 1325897"/>
                <a:gd name="connsiteX6" fmla="*/ 1298999 w 4862126"/>
                <a:gd name="connsiteY6" fmla="*/ 723642 h 1325897"/>
                <a:gd name="connsiteX7" fmla="*/ 2607713 w 4862126"/>
                <a:gd name="connsiteY7" fmla="*/ 162571 h 1325897"/>
                <a:gd name="connsiteX8" fmla="*/ 2607713 w 4862126"/>
                <a:gd name="connsiteY8" fmla="*/ 162467 h 1325897"/>
                <a:gd name="connsiteX9" fmla="*/ 4202788 w 4862126"/>
                <a:gd name="connsiteY9" fmla="*/ 47 h 1325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62126" h="1325897">
                  <a:moveTo>
                    <a:pt x="4202788" y="47"/>
                  </a:moveTo>
                  <a:cubicBezTo>
                    <a:pt x="4309534" y="-252"/>
                    <a:pt x="4419687" y="881"/>
                    <a:pt x="4533439" y="3434"/>
                  </a:cubicBezTo>
                  <a:lnTo>
                    <a:pt x="4862126" y="14547"/>
                  </a:lnTo>
                  <a:lnTo>
                    <a:pt x="4862126" y="1325897"/>
                  </a:lnTo>
                  <a:lnTo>
                    <a:pt x="0" y="1325897"/>
                  </a:lnTo>
                  <a:lnTo>
                    <a:pt x="340982" y="1200828"/>
                  </a:lnTo>
                  <a:cubicBezTo>
                    <a:pt x="726580" y="1043877"/>
                    <a:pt x="1022655" y="878246"/>
                    <a:pt x="1298999" y="723642"/>
                  </a:cubicBezTo>
                  <a:cubicBezTo>
                    <a:pt x="1691435" y="504051"/>
                    <a:pt x="2062093" y="296661"/>
                    <a:pt x="2607713" y="162571"/>
                  </a:cubicBezTo>
                  <a:lnTo>
                    <a:pt x="2607713" y="162467"/>
                  </a:lnTo>
                  <a:cubicBezTo>
                    <a:pt x="3044493" y="55175"/>
                    <a:pt x="3562314" y="1841"/>
                    <a:pt x="4202788" y="4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R"/>
            </a:p>
          </p:txBody>
        </p:sp>
      </p:grpSp>
      <p:grpSp>
        <p:nvGrpSpPr>
          <p:cNvPr id="11" name="Graphic 7">
            <a:extLst>
              <a:ext uri="{FF2B5EF4-FFF2-40B4-BE49-F238E27FC236}">
                <a16:creationId xmlns:a16="http://schemas.microsoft.com/office/drawing/2014/main" id="{F1C44548-0EBA-3EC9-18CC-E59F4E28BA1A}"/>
              </a:ext>
            </a:extLst>
          </p:cNvPr>
          <p:cNvGrpSpPr/>
          <p:nvPr/>
        </p:nvGrpSpPr>
        <p:grpSpPr>
          <a:xfrm>
            <a:off x="212758" y="214239"/>
            <a:ext cx="2103116" cy="739683"/>
            <a:chOff x="212758" y="214239"/>
            <a:chExt cx="2103116" cy="739683"/>
          </a:xfrm>
        </p:grpSpPr>
        <p:grpSp>
          <p:nvGrpSpPr>
            <p:cNvPr id="12" name="Graphic 7">
              <a:extLst>
                <a:ext uri="{FF2B5EF4-FFF2-40B4-BE49-F238E27FC236}">
                  <a16:creationId xmlns:a16="http://schemas.microsoft.com/office/drawing/2014/main" id="{F3752230-03CF-C447-31B9-B71A513731B2}"/>
                </a:ext>
              </a:extLst>
            </p:cNvPr>
            <p:cNvGrpSpPr/>
            <p:nvPr/>
          </p:nvGrpSpPr>
          <p:grpSpPr>
            <a:xfrm>
              <a:off x="212758" y="214239"/>
              <a:ext cx="858795" cy="739683"/>
              <a:chOff x="212758" y="214239"/>
              <a:chExt cx="858795" cy="739683"/>
            </a:xfrm>
          </p:grpSpPr>
          <p:grpSp>
            <p:nvGrpSpPr>
              <p:cNvPr id="13" name="Graphic 7">
                <a:extLst>
                  <a:ext uri="{FF2B5EF4-FFF2-40B4-BE49-F238E27FC236}">
                    <a16:creationId xmlns:a16="http://schemas.microsoft.com/office/drawing/2014/main" id="{D1690DDA-A018-B7D8-94D4-2975FACB763F}"/>
                  </a:ext>
                </a:extLst>
              </p:cNvPr>
              <p:cNvGrpSpPr/>
              <p:nvPr/>
            </p:nvGrpSpPr>
            <p:grpSpPr>
              <a:xfrm>
                <a:off x="423844" y="363969"/>
                <a:ext cx="647708" cy="426668"/>
                <a:chOff x="423844" y="363969"/>
                <a:chExt cx="647708" cy="426668"/>
              </a:xfrm>
              <a:solidFill>
                <a:srgbClr val="003399"/>
              </a:solidFill>
            </p:grpSpPr>
            <p:sp>
              <p:nvSpPr>
                <p:cNvPr id="14" name="Freeform 13">
                  <a:extLst>
                    <a:ext uri="{FF2B5EF4-FFF2-40B4-BE49-F238E27FC236}">
                      <a16:creationId xmlns:a16="http://schemas.microsoft.com/office/drawing/2014/main" id="{62B3998B-5D8D-D3BF-805F-C4B776C22029}"/>
                    </a:ext>
                  </a:extLst>
                </p:cNvPr>
                <p:cNvSpPr/>
                <p:nvPr/>
              </p:nvSpPr>
              <p:spPr>
                <a:xfrm>
                  <a:off x="423844" y="394416"/>
                  <a:ext cx="70780" cy="90922"/>
                </a:xfrm>
                <a:custGeom>
                  <a:avLst/>
                  <a:gdLst>
                    <a:gd name="connsiteX0" fmla="*/ 17591 w 70780"/>
                    <a:gd name="connsiteY0" fmla="*/ 44940 h 90922"/>
                    <a:gd name="connsiteX1" fmla="*/ 40730 w 70780"/>
                    <a:gd name="connsiteY1" fmla="*/ 72467 h 90922"/>
                    <a:gd name="connsiteX2" fmla="*/ 60729 w 70780"/>
                    <a:gd name="connsiteY2" fmla="*/ 61414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1 w 70780"/>
                    <a:gd name="connsiteY10" fmla="*/ 44940 h 90922"/>
                    <a:gd name="connsiteX11" fmla="*/ 49002 w 70780"/>
                    <a:gd name="connsiteY11" fmla="*/ 29404 h 90922"/>
                    <a:gd name="connsiteX12" fmla="*/ 34448 w 70780"/>
                    <a:gd name="connsiteY12" fmla="*/ 12512 h 90922"/>
                    <a:gd name="connsiteX13" fmla="*/ 16858 w 70780"/>
                    <a:gd name="connsiteY13" fmla="*/ 34617 h 90922"/>
                    <a:gd name="connsiteX14" fmla="*/ 49107 w 70780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1" y="44940"/>
                      </a:moveTo>
                      <a:cubicBezTo>
                        <a:pt x="20418" y="67983"/>
                        <a:pt x="32668" y="72467"/>
                        <a:pt x="40730" y="72467"/>
                      </a:cubicBezTo>
                      <a:cubicBezTo>
                        <a:pt x="49630" y="72467"/>
                        <a:pt x="56332" y="67149"/>
                        <a:pt x="60729" y="61414"/>
                      </a:cubicBezTo>
                      <a:cubicBezTo>
                        <a:pt x="63452" y="57556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9002" y="29404"/>
                      </a:moveTo>
                      <a:cubicBezTo>
                        <a:pt x="48374" y="18664"/>
                        <a:pt x="41778" y="12512"/>
                        <a:pt x="34448" y="12512"/>
                      </a:cubicBezTo>
                      <a:cubicBezTo>
                        <a:pt x="22826" y="12512"/>
                        <a:pt x="17695" y="23043"/>
                        <a:pt x="16858" y="34617"/>
                      </a:cubicBezTo>
                      <a:lnTo>
                        <a:pt x="49107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5" name="Freeform 14">
                  <a:extLst>
                    <a:ext uri="{FF2B5EF4-FFF2-40B4-BE49-F238E27FC236}">
                      <a16:creationId xmlns:a16="http://schemas.microsoft.com/office/drawing/2014/main" id="{88D59FC4-85D9-7059-412E-44153A0021E5}"/>
                    </a:ext>
                  </a:extLst>
                </p:cNvPr>
                <p:cNvSpPr/>
                <p:nvPr/>
              </p:nvSpPr>
              <p:spPr>
                <a:xfrm>
                  <a:off x="502687" y="394312"/>
                  <a:ext cx="69524" cy="88837"/>
                </a:xfrm>
                <a:custGeom>
                  <a:avLst/>
                  <a:gdLst>
                    <a:gd name="connsiteX0" fmla="*/ 69420 w 69524"/>
                    <a:gd name="connsiteY0" fmla="*/ 85292 h 88837"/>
                    <a:gd name="connsiteX1" fmla="*/ 65755 w 69524"/>
                    <a:gd name="connsiteY1" fmla="*/ 88837 h 88837"/>
                    <a:gd name="connsiteX2" fmla="*/ 52353 w 69524"/>
                    <a:gd name="connsiteY2" fmla="*/ 88837 h 88837"/>
                    <a:gd name="connsiteX3" fmla="*/ 48688 w 69524"/>
                    <a:gd name="connsiteY3" fmla="*/ 84979 h 88837"/>
                    <a:gd name="connsiteX4" fmla="*/ 48688 w 69524"/>
                    <a:gd name="connsiteY4" fmla="*/ 28465 h 88837"/>
                    <a:gd name="connsiteX5" fmla="*/ 34239 w 69524"/>
                    <a:gd name="connsiteY5" fmla="*/ 11470 h 88837"/>
                    <a:gd name="connsiteX6" fmla="*/ 20836 w 69524"/>
                    <a:gd name="connsiteY6" fmla="*/ 25546 h 88837"/>
                    <a:gd name="connsiteX7" fmla="*/ 20836 w 69524"/>
                    <a:gd name="connsiteY7" fmla="*/ 84875 h 88837"/>
                    <a:gd name="connsiteX8" fmla="*/ 16858 w 69524"/>
                    <a:gd name="connsiteY8" fmla="*/ 88837 h 88837"/>
                    <a:gd name="connsiteX9" fmla="*/ 3560 w 69524"/>
                    <a:gd name="connsiteY9" fmla="*/ 88837 h 88837"/>
                    <a:gd name="connsiteX10" fmla="*/ 0 w 69524"/>
                    <a:gd name="connsiteY10" fmla="*/ 85292 h 88837"/>
                    <a:gd name="connsiteX11" fmla="*/ 0 w 69524"/>
                    <a:gd name="connsiteY11" fmla="*/ 19290 h 88837"/>
                    <a:gd name="connsiteX12" fmla="*/ 7853 w 69524"/>
                    <a:gd name="connsiteY12" fmla="*/ 5213 h 88837"/>
                    <a:gd name="connsiteX13" fmla="*/ 36228 w 69524"/>
                    <a:gd name="connsiteY13" fmla="*/ 0 h 88837"/>
                    <a:gd name="connsiteX14" fmla="*/ 61776 w 69524"/>
                    <a:gd name="connsiteY14" fmla="*/ 6569 h 88837"/>
                    <a:gd name="connsiteX15" fmla="*/ 69524 w 69524"/>
                    <a:gd name="connsiteY15" fmla="*/ 26484 h 88837"/>
                    <a:gd name="connsiteX16" fmla="*/ 69524 w 69524"/>
                    <a:gd name="connsiteY16" fmla="*/ 85292 h 88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9524" h="88837">
                      <a:moveTo>
                        <a:pt x="69420" y="85292"/>
                      </a:moveTo>
                      <a:cubicBezTo>
                        <a:pt x="69420" y="88316"/>
                        <a:pt x="68373" y="88837"/>
                        <a:pt x="65755" y="88837"/>
                      </a:cubicBezTo>
                      <a:lnTo>
                        <a:pt x="52353" y="88837"/>
                      </a:lnTo>
                      <a:cubicBezTo>
                        <a:pt x="49002" y="88837"/>
                        <a:pt x="48688" y="87482"/>
                        <a:pt x="48688" y="84979"/>
                      </a:cubicBezTo>
                      <a:lnTo>
                        <a:pt x="48688" y="28465"/>
                      </a:lnTo>
                      <a:cubicBezTo>
                        <a:pt x="48688" y="21792"/>
                        <a:pt x="48479" y="11470"/>
                        <a:pt x="34239" y="11470"/>
                      </a:cubicBezTo>
                      <a:cubicBezTo>
                        <a:pt x="20836" y="11470"/>
                        <a:pt x="20836" y="21688"/>
                        <a:pt x="20836" y="25546"/>
                      </a:cubicBezTo>
                      <a:lnTo>
                        <a:pt x="20836" y="84875"/>
                      </a:lnTo>
                      <a:cubicBezTo>
                        <a:pt x="20836" y="88211"/>
                        <a:pt x="19999" y="88837"/>
                        <a:pt x="16858" y="88837"/>
                      </a:cubicBezTo>
                      <a:lnTo>
                        <a:pt x="3560" y="88837"/>
                      </a:lnTo>
                      <a:cubicBezTo>
                        <a:pt x="838" y="88837"/>
                        <a:pt x="0" y="88211"/>
                        <a:pt x="0" y="85292"/>
                      </a:cubicBezTo>
                      <a:lnTo>
                        <a:pt x="0" y="19290"/>
                      </a:lnTo>
                      <a:cubicBezTo>
                        <a:pt x="0" y="12617"/>
                        <a:pt x="314" y="8759"/>
                        <a:pt x="7853" y="5213"/>
                      </a:cubicBezTo>
                      <a:cubicBezTo>
                        <a:pt x="16753" y="1251"/>
                        <a:pt x="26491" y="0"/>
                        <a:pt x="36228" y="0"/>
                      </a:cubicBezTo>
                      <a:cubicBezTo>
                        <a:pt x="52981" y="0"/>
                        <a:pt x="58845" y="4171"/>
                        <a:pt x="61776" y="6569"/>
                      </a:cubicBezTo>
                      <a:cubicBezTo>
                        <a:pt x="69315" y="12721"/>
                        <a:pt x="69524" y="20645"/>
                        <a:pt x="69524" y="26484"/>
                      </a:cubicBezTo>
                      <a:lnTo>
                        <a:pt x="69524" y="85292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6" name="Freeform 15">
                  <a:extLst>
                    <a:ext uri="{FF2B5EF4-FFF2-40B4-BE49-F238E27FC236}">
                      <a16:creationId xmlns:a16="http://schemas.microsoft.com/office/drawing/2014/main" id="{C3C21BE2-558F-3CB5-1803-94A9CE466DE2}"/>
                    </a:ext>
                  </a:extLst>
                </p:cNvPr>
                <p:cNvSpPr/>
                <p:nvPr/>
              </p:nvSpPr>
              <p:spPr>
                <a:xfrm>
                  <a:off x="576400" y="372311"/>
                  <a:ext cx="50363" cy="112923"/>
                </a:xfrm>
                <a:custGeom>
                  <a:avLst/>
                  <a:gdLst>
                    <a:gd name="connsiteX0" fmla="*/ 31516 w 50363"/>
                    <a:gd name="connsiteY0" fmla="*/ 33470 h 112923"/>
                    <a:gd name="connsiteX1" fmla="*/ 31516 w 50363"/>
                    <a:gd name="connsiteY1" fmla="*/ 85083 h 112923"/>
                    <a:gd name="connsiteX2" fmla="*/ 42929 w 50363"/>
                    <a:gd name="connsiteY2" fmla="*/ 101141 h 112923"/>
                    <a:gd name="connsiteX3" fmla="*/ 50363 w 50363"/>
                    <a:gd name="connsiteY3" fmla="*/ 105520 h 112923"/>
                    <a:gd name="connsiteX4" fmla="*/ 34239 w 50363"/>
                    <a:gd name="connsiteY4" fmla="*/ 112923 h 112923"/>
                    <a:gd name="connsiteX5" fmla="*/ 15915 w 50363"/>
                    <a:gd name="connsiteY5" fmla="*/ 105520 h 112923"/>
                    <a:gd name="connsiteX6" fmla="*/ 11099 w 50363"/>
                    <a:gd name="connsiteY6" fmla="*/ 88524 h 112923"/>
                    <a:gd name="connsiteX7" fmla="*/ 11099 w 50363"/>
                    <a:gd name="connsiteY7" fmla="*/ 33575 h 112923"/>
                    <a:gd name="connsiteX8" fmla="*/ 3036 w 50363"/>
                    <a:gd name="connsiteY8" fmla="*/ 33575 h 112923"/>
                    <a:gd name="connsiteX9" fmla="*/ 0 w 50363"/>
                    <a:gd name="connsiteY9" fmla="*/ 27006 h 112923"/>
                    <a:gd name="connsiteX10" fmla="*/ 2827 w 50363"/>
                    <a:gd name="connsiteY10" fmla="*/ 24295 h 112923"/>
                    <a:gd name="connsiteX11" fmla="*/ 11099 w 50363"/>
                    <a:gd name="connsiteY11" fmla="*/ 24295 h 112923"/>
                    <a:gd name="connsiteX12" fmla="*/ 11099 w 50363"/>
                    <a:gd name="connsiteY12" fmla="*/ 14910 h 112923"/>
                    <a:gd name="connsiteX13" fmla="*/ 14135 w 50363"/>
                    <a:gd name="connsiteY13" fmla="*/ 9071 h 112923"/>
                    <a:gd name="connsiteX14" fmla="*/ 26176 w 50363"/>
                    <a:gd name="connsiteY14" fmla="*/ 1356 h 112923"/>
                    <a:gd name="connsiteX15" fmla="*/ 29213 w 50363"/>
                    <a:gd name="connsiteY15" fmla="*/ 0 h 112923"/>
                    <a:gd name="connsiteX16" fmla="*/ 31516 w 50363"/>
                    <a:gd name="connsiteY16" fmla="*/ 4692 h 112923"/>
                    <a:gd name="connsiteX17" fmla="*/ 31516 w 50363"/>
                    <a:gd name="connsiteY17" fmla="*/ 24295 h 112923"/>
                    <a:gd name="connsiteX18" fmla="*/ 44290 w 50363"/>
                    <a:gd name="connsiteY18" fmla="*/ 24295 h 112923"/>
                    <a:gd name="connsiteX19" fmla="*/ 47432 w 50363"/>
                    <a:gd name="connsiteY19" fmla="*/ 26589 h 112923"/>
                    <a:gd name="connsiteX20" fmla="*/ 44605 w 50363"/>
                    <a:gd name="connsiteY20" fmla="*/ 33470 h 112923"/>
                    <a:gd name="connsiteX21" fmla="*/ 31516 w 50363"/>
                    <a:gd name="connsiteY21" fmla="*/ 33470 h 1129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50363" h="112923">
                      <a:moveTo>
                        <a:pt x="31516" y="33470"/>
                      </a:moveTo>
                      <a:lnTo>
                        <a:pt x="31516" y="85083"/>
                      </a:lnTo>
                      <a:cubicBezTo>
                        <a:pt x="31516" y="89984"/>
                        <a:pt x="31726" y="100619"/>
                        <a:pt x="42929" y="101141"/>
                      </a:cubicBezTo>
                      <a:cubicBezTo>
                        <a:pt x="47118" y="101141"/>
                        <a:pt x="50363" y="101141"/>
                        <a:pt x="50363" y="105520"/>
                      </a:cubicBezTo>
                      <a:cubicBezTo>
                        <a:pt x="50363" y="110212"/>
                        <a:pt x="40940" y="112923"/>
                        <a:pt x="34239" y="112923"/>
                      </a:cubicBezTo>
                      <a:cubicBezTo>
                        <a:pt x="25129" y="112923"/>
                        <a:pt x="19266" y="109587"/>
                        <a:pt x="15915" y="105520"/>
                      </a:cubicBezTo>
                      <a:cubicBezTo>
                        <a:pt x="11203" y="99785"/>
                        <a:pt x="11099" y="93842"/>
                        <a:pt x="11099" y="88524"/>
                      </a:cubicBezTo>
                      <a:lnTo>
                        <a:pt x="11099" y="33575"/>
                      </a:lnTo>
                      <a:lnTo>
                        <a:pt x="3036" y="33575"/>
                      </a:lnTo>
                      <a:cubicBezTo>
                        <a:pt x="0" y="33575"/>
                        <a:pt x="0" y="32949"/>
                        <a:pt x="0" y="27006"/>
                      </a:cubicBezTo>
                      <a:cubicBezTo>
                        <a:pt x="0" y="25025"/>
                        <a:pt x="628" y="24295"/>
                        <a:pt x="2827" y="24295"/>
                      </a:cubicBezTo>
                      <a:lnTo>
                        <a:pt x="11099" y="24295"/>
                      </a:lnTo>
                      <a:lnTo>
                        <a:pt x="11099" y="14910"/>
                      </a:lnTo>
                      <a:cubicBezTo>
                        <a:pt x="11099" y="11782"/>
                        <a:pt x="11622" y="10948"/>
                        <a:pt x="14135" y="9071"/>
                      </a:cubicBezTo>
                      <a:lnTo>
                        <a:pt x="26176" y="1356"/>
                      </a:lnTo>
                      <a:cubicBezTo>
                        <a:pt x="28061" y="209"/>
                        <a:pt x="28480" y="0"/>
                        <a:pt x="29213" y="0"/>
                      </a:cubicBezTo>
                      <a:cubicBezTo>
                        <a:pt x="31412" y="0"/>
                        <a:pt x="31516" y="2711"/>
                        <a:pt x="31516" y="4692"/>
                      </a:cubicBezTo>
                      <a:lnTo>
                        <a:pt x="31516" y="24295"/>
                      </a:lnTo>
                      <a:lnTo>
                        <a:pt x="44290" y="24295"/>
                      </a:lnTo>
                      <a:cubicBezTo>
                        <a:pt x="46175" y="24295"/>
                        <a:pt x="47432" y="24295"/>
                        <a:pt x="47432" y="26589"/>
                      </a:cubicBezTo>
                      <a:cubicBezTo>
                        <a:pt x="47432" y="32740"/>
                        <a:pt x="47432" y="33470"/>
                        <a:pt x="44605" y="33470"/>
                      </a:cubicBezTo>
                      <a:lnTo>
                        <a:pt x="31516" y="3347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7" name="Freeform 16">
                  <a:extLst>
                    <a:ext uri="{FF2B5EF4-FFF2-40B4-BE49-F238E27FC236}">
                      <a16:creationId xmlns:a16="http://schemas.microsoft.com/office/drawing/2014/main" id="{A568523B-6CC5-3F85-88D6-7623ACB8B591}"/>
                    </a:ext>
                  </a:extLst>
                </p:cNvPr>
                <p:cNvSpPr/>
                <p:nvPr/>
              </p:nvSpPr>
              <p:spPr>
                <a:xfrm>
                  <a:off x="625612" y="394416"/>
                  <a:ext cx="70780" cy="90922"/>
                </a:xfrm>
                <a:custGeom>
                  <a:avLst/>
                  <a:gdLst>
                    <a:gd name="connsiteX0" fmla="*/ 17486 w 70780"/>
                    <a:gd name="connsiteY0" fmla="*/ 44940 h 90922"/>
                    <a:gd name="connsiteX1" fmla="*/ 40626 w 70780"/>
                    <a:gd name="connsiteY1" fmla="*/ 72467 h 90922"/>
                    <a:gd name="connsiteX2" fmla="*/ 60625 w 70780"/>
                    <a:gd name="connsiteY2" fmla="*/ 61414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1 w 70780"/>
                    <a:gd name="connsiteY10" fmla="*/ 44940 h 90922"/>
                    <a:gd name="connsiteX11" fmla="*/ 48897 w 70780"/>
                    <a:gd name="connsiteY11" fmla="*/ 29404 h 90922"/>
                    <a:gd name="connsiteX12" fmla="*/ 34343 w 70780"/>
                    <a:gd name="connsiteY12" fmla="*/ 12512 h 90922"/>
                    <a:gd name="connsiteX13" fmla="*/ 16753 w 70780"/>
                    <a:gd name="connsiteY13" fmla="*/ 34617 h 90922"/>
                    <a:gd name="connsiteX14" fmla="*/ 49002 w 70780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486" y="44940"/>
                      </a:moveTo>
                      <a:cubicBezTo>
                        <a:pt x="20313" y="67983"/>
                        <a:pt x="32563" y="72467"/>
                        <a:pt x="40626" y="72467"/>
                      </a:cubicBezTo>
                      <a:cubicBezTo>
                        <a:pt x="49526" y="72467"/>
                        <a:pt x="56227" y="67149"/>
                        <a:pt x="60625" y="61414"/>
                      </a:cubicBezTo>
                      <a:cubicBezTo>
                        <a:pt x="63347" y="57556"/>
                        <a:pt x="64184" y="56618"/>
                        <a:pt x="66383" y="56618"/>
                      </a:cubicBezTo>
                      <a:cubicBezTo>
                        <a:pt x="68582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8897" y="29404"/>
                      </a:moveTo>
                      <a:cubicBezTo>
                        <a:pt x="48269" y="18664"/>
                        <a:pt x="41673" y="12512"/>
                        <a:pt x="34343" y="12512"/>
                      </a:cubicBezTo>
                      <a:cubicBezTo>
                        <a:pt x="22721" y="12512"/>
                        <a:pt x="17591" y="23043"/>
                        <a:pt x="16753" y="34617"/>
                      </a:cubicBezTo>
                      <a:lnTo>
                        <a:pt x="49002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8" name="Freeform 17">
                  <a:extLst>
                    <a:ext uri="{FF2B5EF4-FFF2-40B4-BE49-F238E27FC236}">
                      <a16:creationId xmlns:a16="http://schemas.microsoft.com/office/drawing/2014/main" id="{81F7505E-E1E3-8F89-F0DD-F55E15176724}"/>
                    </a:ext>
                  </a:extLst>
                </p:cNvPr>
                <p:cNvSpPr/>
                <p:nvPr/>
              </p:nvSpPr>
              <p:spPr>
                <a:xfrm>
                  <a:off x="704350" y="394416"/>
                  <a:ext cx="55598" cy="88732"/>
                </a:xfrm>
                <a:custGeom>
                  <a:avLst/>
                  <a:gdLst>
                    <a:gd name="connsiteX0" fmla="*/ 20941 w 55598"/>
                    <a:gd name="connsiteY0" fmla="*/ 85188 h 88732"/>
                    <a:gd name="connsiteX1" fmla="*/ 17381 w 55598"/>
                    <a:gd name="connsiteY1" fmla="*/ 88733 h 88732"/>
                    <a:gd name="connsiteX2" fmla="*/ 3665 w 55598"/>
                    <a:gd name="connsiteY2" fmla="*/ 88733 h 88732"/>
                    <a:gd name="connsiteX3" fmla="*/ 0 w 55598"/>
                    <a:gd name="connsiteY3" fmla="*/ 85188 h 88732"/>
                    <a:gd name="connsiteX4" fmla="*/ 0 w 55598"/>
                    <a:gd name="connsiteY4" fmla="*/ 15328 h 88732"/>
                    <a:gd name="connsiteX5" fmla="*/ 4816 w 55598"/>
                    <a:gd name="connsiteY5" fmla="*/ 5839 h 88732"/>
                    <a:gd name="connsiteX6" fmla="*/ 35495 w 55598"/>
                    <a:gd name="connsiteY6" fmla="*/ 0 h 88732"/>
                    <a:gd name="connsiteX7" fmla="*/ 55599 w 55598"/>
                    <a:gd name="connsiteY7" fmla="*/ 12512 h 88732"/>
                    <a:gd name="connsiteX8" fmla="*/ 46699 w 55598"/>
                    <a:gd name="connsiteY8" fmla="*/ 21584 h 88732"/>
                    <a:gd name="connsiteX9" fmla="*/ 38113 w 55598"/>
                    <a:gd name="connsiteY9" fmla="*/ 15223 h 88732"/>
                    <a:gd name="connsiteX10" fmla="*/ 29736 w 55598"/>
                    <a:gd name="connsiteY10" fmla="*/ 10531 h 88732"/>
                    <a:gd name="connsiteX11" fmla="*/ 20836 w 55598"/>
                    <a:gd name="connsiteY11" fmla="*/ 20541 h 88732"/>
                    <a:gd name="connsiteX12" fmla="*/ 20836 w 55598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598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816" y="5839"/>
                      </a:cubicBezTo>
                      <a:cubicBezTo>
                        <a:pt x="10471" y="2711"/>
                        <a:pt x="22616" y="0"/>
                        <a:pt x="35495" y="0"/>
                      </a:cubicBezTo>
                      <a:cubicBezTo>
                        <a:pt x="45861" y="0"/>
                        <a:pt x="55599" y="2711"/>
                        <a:pt x="55599" y="12512"/>
                      </a:cubicBezTo>
                      <a:cubicBezTo>
                        <a:pt x="55599" y="17517"/>
                        <a:pt x="52039" y="21584"/>
                        <a:pt x="46699" y="21584"/>
                      </a:cubicBezTo>
                      <a:cubicBezTo>
                        <a:pt x="42196" y="21584"/>
                        <a:pt x="40626" y="19081"/>
                        <a:pt x="38113" y="15223"/>
                      </a:cubicBezTo>
                      <a:cubicBezTo>
                        <a:pt x="36647" y="13242"/>
                        <a:pt x="34762" y="10531"/>
                        <a:pt x="29736" y="10531"/>
                      </a:cubicBezTo>
                      <a:cubicBezTo>
                        <a:pt x="21046" y="10531"/>
                        <a:pt x="20836" y="16370"/>
                        <a:pt x="20836" y="20541"/>
                      </a:cubicBezTo>
                      <a:lnTo>
                        <a:pt x="20836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19" name="Freeform 18">
                  <a:extLst>
                    <a:ext uri="{FF2B5EF4-FFF2-40B4-BE49-F238E27FC236}">
                      <a16:creationId xmlns:a16="http://schemas.microsoft.com/office/drawing/2014/main" id="{7E62C0BB-BA1D-3549-777C-D71A33B67393}"/>
                    </a:ext>
                  </a:extLst>
                </p:cNvPr>
                <p:cNvSpPr/>
                <p:nvPr/>
              </p:nvSpPr>
              <p:spPr>
                <a:xfrm>
                  <a:off x="762357" y="394416"/>
                  <a:ext cx="72979" cy="128042"/>
                </a:xfrm>
                <a:custGeom>
                  <a:avLst/>
                  <a:gdLst>
                    <a:gd name="connsiteX0" fmla="*/ 105 w 72979"/>
                    <a:gd name="connsiteY0" fmla="*/ 21688 h 128042"/>
                    <a:gd name="connsiteX1" fmla="*/ 2094 w 72979"/>
                    <a:gd name="connsiteY1" fmla="*/ 10010 h 128042"/>
                    <a:gd name="connsiteX2" fmla="*/ 33925 w 72979"/>
                    <a:gd name="connsiteY2" fmla="*/ 0 h 128042"/>
                    <a:gd name="connsiteX3" fmla="*/ 61776 w 72979"/>
                    <a:gd name="connsiteY3" fmla="*/ 9906 h 128042"/>
                    <a:gd name="connsiteX4" fmla="*/ 72980 w 72979"/>
                    <a:gd name="connsiteY4" fmla="*/ 41812 h 128042"/>
                    <a:gd name="connsiteX5" fmla="*/ 35914 w 72979"/>
                    <a:gd name="connsiteY5" fmla="*/ 90818 h 128042"/>
                    <a:gd name="connsiteX6" fmla="*/ 20627 w 72979"/>
                    <a:gd name="connsiteY6" fmla="*/ 86439 h 128042"/>
                    <a:gd name="connsiteX7" fmla="*/ 20627 w 72979"/>
                    <a:gd name="connsiteY7" fmla="*/ 124497 h 128042"/>
                    <a:gd name="connsiteX8" fmla="*/ 17276 w 72979"/>
                    <a:gd name="connsiteY8" fmla="*/ 128042 h 128042"/>
                    <a:gd name="connsiteX9" fmla="*/ 4188 w 72979"/>
                    <a:gd name="connsiteY9" fmla="*/ 128042 h 128042"/>
                    <a:gd name="connsiteX10" fmla="*/ 0 w 72979"/>
                    <a:gd name="connsiteY10" fmla="*/ 124497 h 128042"/>
                    <a:gd name="connsiteX11" fmla="*/ 0 w 72979"/>
                    <a:gd name="connsiteY11" fmla="*/ 21688 h 128042"/>
                    <a:gd name="connsiteX12" fmla="*/ 20732 w 72979"/>
                    <a:gd name="connsiteY12" fmla="*/ 73510 h 128042"/>
                    <a:gd name="connsiteX13" fmla="*/ 32668 w 72979"/>
                    <a:gd name="connsiteY13" fmla="*/ 77368 h 128042"/>
                    <a:gd name="connsiteX14" fmla="*/ 51829 w 72979"/>
                    <a:gd name="connsiteY14" fmla="*/ 44940 h 128042"/>
                    <a:gd name="connsiteX15" fmla="*/ 31202 w 72979"/>
                    <a:gd name="connsiteY15" fmla="*/ 12199 h 128042"/>
                    <a:gd name="connsiteX16" fmla="*/ 20836 w 72979"/>
                    <a:gd name="connsiteY16" fmla="*/ 23878 h 128042"/>
                    <a:gd name="connsiteX17" fmla="*/ 20836 w 72979"/>
                    <a:gd name="connsiteY17" fmla="*/ 73510 h 1280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72979" h="128042">
                      <a:moveTo>
                        <a:pt x="105" y="21688"/>
                      </a:moveTo>
                      <a:cubicBezTo>
                        <a:pt x="105" y="15119"/>
                        <a:pt x="105" y="12617"/>
                        <a:pt x="2094" y="10010"/>
                      </a:cubicBezTo>
                      <a:cubicBezTo>
                        <a:pt x="5445" y="5213"/>
                        <a:pt x="19056" y="0"/>
                        <a:pt x="33925" y="0"/>
                      </a:cubicBezTo>
                      <a:cubicBezTo>
                        <a:pt x="38636" y="0"/>
                        <a:pt x="52248" y="313"/>
                        <a:pt x="61776" y="9906"/>
                      </a:cubicBezTo>
                      <a:cubicBezTo>
                        <a:pt x="68477" y="16474"/>
                        <a:pt x="72980" y="27944"/>
                        <a:pt x="72980" y="41812"/>
                      </a:cubicBezTo>
                      <a:cubicBezTo>
                        <a:pt x="72980" y="64751"/>
                        <a:pt x="61043" y="90818"/>
                        <a:pt x="35914" y="90818"/>
                      </a:cubicBezTo>
                      <a:cubicBezTo>
                        <a:pt x="30051" y="90818"/>
                        <a:pt x="25548" y="89671"/>
                        <a:pt x="20627" y="86439"/>
                      </a:cubicBezTo>
                      <a:lnTo>
                        <a:pt x="20627" y="124497"/>
                      </a:lnTo>
                      <a:cubicBezTo>
                        <a:pt x="20627" y="127208"/>
                        <a:pt x="19789" y="128042"/>
                        <a:pt x="17276" y="128042"/>
                      </a:cubicBezTo>
                      <a:lnTo>
                        <a:pt x="4188" y="128042"/>
                      </a:lnTo>
                      <a:cubicBezTo>
                        <a:pt x="1466" y="128042"/>
                        <a:pt x="0" y="127729"/>
                        <a:pt x="0" y="124497"/>
                      </a:cubicBezTo>
                      <a:lnTo>
                        <a:pt x="0" y="21688"/>
                      </a:lnTo>
                      <a:close/>
                      <a:moveTo>
                        <a:pt x="20732" y="73510"/>
                      </a:moveTo>
                      <a:cubicBezTo>
                        <a:pt x="26281" y="76846"/>
                        <a:pt x="30679" y="77368"/>
                        <a:pt x="32668" y="77368"/>
                      </a:cubicBezTo>
                      <a:cubicBezTo>
                        <a:pt x="45128" y="77368"/>
                        <a:pt x="51829" y="62978"/>
                        <a:pt x="51829" y="44940"/>
                      </a:cubicBezTo>
                      <a:cubicBezTo>
                        <a:pt x="51829" y="21688"/>
                        <a:pt x="41778" y="12199"/>
                        <a:pt x="31202" y="12199"/>
                      </a:cubicBezTo>
                      <a:cubicBezTo>
                        <a:pt x="20627" y="12199"/>
                        <a:pt x="20836" y="19185"/>
                        <a:pt x="20836" y="23878"/>
                      </a:cubicBezTo>
                      <a:lnTo>
                        <a:pt x="20836" y="7351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0" name="Freeform 19">
                  <a:extLst>
                    <a:ext uri="{FF2B5EF4-FFF2-40B4-BE49-F238E27FC236}">
                      <a16:creationId xmlns:a16="http://schemas.microsoft.com/office/drawing/2014/main" id="{BC926C68-06FD-9ADF-F8DC-4C099FDF81C4}"/>
                    </a:ext>
                  </a:extLst>
                </p:cNvPr>
                <p:cNvSpPr/>
                <p:nvPr/>
              </p:nvSpPr>
              <p:spPr>
                <a:xfrm>
                  <a:off x="844656" y="394416"/>
                  <a:ext cx="55598" cy="88732"/>
                </a:xfrm>
                <a:custGeom>
                  <a:avLst/>
                  <a:gdLst>
                    <a:gd name="connsiteX0" fmla="*/ 20941 w 55598"/>
                    <a:gd name="connsiteY0" fmla="*/ 85188 h 88732"/>
                    <a:gd name="connsiteX1" fmla="*/ 17381 w 55598"/>
                    <a:gd name="connsiteY1" fmla="*/ 88733 h 88732"/>
                    <a:gd name="connsiteX2" fmla="*/ 3665 w 55598"/>
                    <a:gd name="connsiteY2" fmla="*/ 88733 h 88732"/>
                    <a:gd name="connsiteX3" fmla="*/ 0 w 55598"/>
                    <a:gd name="connsiteY3" fmla="*/ 85188 h 88732"/>
                    <a:gd name="connsiteX4" fmla="*/ 0 w 55598"/>
                    <a:gd name="connsiteY4" fmla="*/ 15328 h 88732"/>
                    <a:gd name="connsiteX5" fmla="*/ 4816 w 55598"/>
                    <a:gd name="connsiteY5" fmla="*/ 5839 h 88732"/>
                    <a:gd name="connsiteX6" fmla="*/ 35495 w 55598"/>
                    <a:gd name="connsiteY6" fmla="*/ 0 h 88732"/>
                    <a:gd name="connsiteX7" fmla="*/ 55599 w 55598"/>
                    <a:gd name="connsiteY7" fmla="*/ 12512 h 88732"/>
                    <a:gd name="connsiteX8" fmla="*/ 46699 w 55598"/>
                    <a:gd name="connsiteY8" fmla="*/ 21584 h 88732"/>
                    <a:gd name="connsiteX9" fmla="*/ 38113 w 55598"/>
                    <a:gd name="connsiteY9" fmla="*/ 15223 h 88732"/>
                    <a:gd name="connsiteX10" fmla="*/ 29736 w 55598"/>
                    <a:gd name="connsiteY10" fmla="*/ 10531 h 88732"/>
                    <a:gd name="connsiteX11" fmla="*/ 20836 w 55598"/>
                    <a:gd name="connsiteY11" fmla="*/ 20541 h 88732"/>
                    <a:gd name="connsiteX12" fmla="*/ 20836 w 55598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598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816" y="5839"/>
                      </a:cubicBezTo>
                      <a:cubicBezTo>
                        <a:pt x="10575" y="2711"/>
                        <a:pt x="22616" y="0"/>
                        <a:pt x="35495" y="0"/>
                      </a:cubicBezTo>
                      <a:cubicBezTo>
                        <a:pt x="45861" y="0"/>
                        <a:pt x="55599" y="2711"/>
                        <a:pt x="55599" y="12512"/>
                      </a:cubicBezTo>
                      <a:cubicBezTo>
                        <a:pt x="55599" y="17517"/>
                        <a:pt x="52039" y="21584"/>
                        <a:pt x="46699" y="21584"/>
                      </a:cubicBezTo>
                      <a:cubicBezTo>
                        <a:pt x="42196" y="21584"/>
                        <a:pt x="40626" y="19081"/>
                        <a:pt x="38113" y="15223"/>
                      </a:cubicBezTo>
                      <a:cubicBezTo>
                        <a:pt x="36647" y="13242"/>
                        <a:pt x="34762" y="10531"/>
                        <a:pt x="29736" y="10531"/>
                      </a:cubicBezTo>
                      <a:cubicBezTo>
                        <a:pt x="21046" y="10531"/>
                        <a:pt x="20836" y="16370"/>
                        <a:pt x="20836" y="20541"/>
                      </a:cubicBezTo>
                      <a:lnTo>
                        <a:pt x="20836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1" name="Freeform 20">
                  <a:extLst>
                    <a:ext uri="{FF2B5EF4-FFF2-40B4-BE49-F238E27FC236}">
                      <a16:creationId xmlns:a16="http://schemas.microsoft.com/office/drawing/2014/main" id="{1C1B5ADC-72A5-A856-AABB-F22719D75995}"/>
                    </a:ext>
                  </a:extLst>
                </p:cNvPr>
                <p:cNvSpPr/>
                <p:nvPr/>
              </p:nvSpPr>
              <p:spPr>
                <a:xfrm>
                  <a:off x="901720" y="363969"/>
                  <a:ext cx="22309" cy="119074"/>
                </a:xfrm>
                <a:custGeom>
                  <a:avLst/>
                  <a:gdLst>
                    <a:gd name="connsiteX0" fmla="*/ 11413 w 22309"/>
                    <a:gd name="connsiteY0" fmla="*/ 20541 h 119074"/>
                    <a:gd name="connsiteX1" fmla="*/ 0 w 22309"/>
                    <a:gd name="connsiteY1" fmla="*/ 10531 h 119074"/>
                    <a:gd name="connsiteX2" fmla="*/ 11413 w 22309"/>
                    <a:gd name="connsiteY2" fmla="*/ 0 h 119074"/>
                    <a:gd name="connsiteX3" fmla="*/ 22302 w 22309"/>
                    <a:gd name="connsiteY3" fmla="*/ 10010 h 119074"/>
                    <a:gd name="connsiteX4" fmla="*/ 11413 w 22309"/>
                    <a:gd name="connsiteY4" fmla="*/ 20541 h 119074"/>
                    <a:gd name="connsiteX5" fmla="*/ 21988 w 22309"/>
                    <a:gd name="connsiteY5" fmla="*/ 115426 h 119074"/>
                    <a:gd name="connsiteX6" fmla="*/ 18323 w 22309"/>
                    <a:gd name="connsiteY6" fmla="*/ 119075 h 119074"/>
                    <a:gd name="connsiteX7" fmla="*/ 3769 w 22309"/>
                    <a:gd name="connsiteY7" fmla="*/ 119075 h 119074"/>
                    <a:gd name="connsiteX8" fmla="*/ 942 w 22309"/>
                    <a:gd name="connsiteY8" fmla="*/ 115530 h 119074"/>
                    <a:gd name="connsiteX9" fmla="*/ 942 w 22309"/>
                    <a:gd name="connsiteY9" fmla="*/ 35973 h 119074"/>
                    <a:gd name="connsiteX10" fmla="*/ 4084 w 22309"/>
                    <a:gd name="connsiteY10" fmla="*/ 32428 h 119074"/>
                    <a:gd name="connsiteX11" fmla="*/ 18323 w 22309"/>
                    <a:gd name="connsiteY11" fmla="*/ 32428 h 119074"/>
                    <a:gd name="connsiteX12" fmla="*/ 21988 w 22309"/>
                    <a:gd name="connsiteY12" fmla="*/ 36077 h 119074"/>
                    <a:gd name="connsiteX13" fmla="*/ 21988 w 22309"/>
                    <a:gd name="connsiteY13" fmla="*/ 115321 h 1190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2309" h="119074">
                      <a:moveTo>
                        <a:pt x="11413" y="20541"/>
                      </a:moveTo>
                      <a:cubicBezTo>
                        <a:pt x="4398" y="20541"/>
                        <a:pt x="0" y="16370"/>
                        <a:pt x="0" y="10531"/>
                      </a:cubicBezTo>
                      <a:cubicBezTo>
                        <a:pt x="0" y="4692"/>
                        <a:pt x="3979" y="0"/>
                        <a:pt x="11413" y="0"/>
                      </a:cubicBezTo>
                      <a:cubicBezTo>
                        <a:pt x="18847" y="0"/>
                        <a:pt x="22198" y="4692"/>
                        <a:pt x="22302" y="10010"/>
                      </a:cubicBezTo>
                      <a:cubicBezTo>
                        <a:pt x="22512" y="16162"/>
                        <a:pt x="17905" y="20541"/>
                        <a:pt x="11413" y="20541"/>
                      </a:cubicBezTo>
                      <a:moveTo>
                        <a:pt x="21988" y="115426"/>
                      </a:moveTo>
                      <a:cubicBezTo>
                        <a:pt x="21988" y="118137"/>
                        <a:pt x="21674" y="119075"/>
                        <a:pt x="18323" y="119075"/>
                      </a:cubicBezTo>
                      <a:lnTo>
                        <a:pt x="3769" y="119075"/>
                      </a:lnTo>
                      <a:cubicBezTo>
                        <a:pt x="1047" y="119075"/>
                        <a:pt x="942" y="118241"/>
                        <a:pt x="942" y="115530"/>
                      </a:cubicBezTo>
                      <a:lnTo>
                        <a:pt x="942" y="35973"/>
                      </a:lnTo>
                      <a:cubicBezTo>
                        <a:pt x="942" y="33679"/>
                        <a:pt x="1256" y="32428"/>
                        <a:pt x="4084" y="32428"/>
                      </a:cubicBezTo>
                      <a:lnTo>
                        <a:pt x="18323" y="32428"/>
                      </a:lnTo>
                      <a:cubicBezTo>
                        <a:pt x="21465" y="32428"/>
                        <a:pt x="21883" y="33262"/>
                        <a:pt x="21988" y="36077"/>
                      </a:cubicBezTo>
                      <a:lnTo>
                        <a:pt x="21988" y="115321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2" name="Freeform 21">
                  <a:extLst>
                    <a:ext uri="{FF2B5EF4-FFF2-40B4-BE49-F238E27FC236}">
                      <a16:creationId xmlns:a16="http://schemas.microsoft.com/office/drawing/2014/main" id="{B9F23CFF-A9FF-D540-D376-04C6F6134F76}"/>
                    </a:ext>
                  </a:extLst>
                </p:cNvPr>
                <p:cNvSpPr/>
                <p:nvPr/>
              </p:nvSpPr>
              <p:spPr>
                <a:xfrm>
                  <a:off x="932923" y="394416"/>
                  <a:ext cx="61357" cy="90922"/>
                </a:xfrm>
                <a:custGeom>
                  <a:avLst/>
                  <a:gdLst>
                    <a:gd name="connsiteX0" fmla="*/ 41568 w 61357"/>
                    <a:gd name="connsiteY0" fmla="*/ 38892 h 90922"/>
                    <a:gd name="connsiteX1" fmla="*/ 61357 w 61357"/>
                    <a:gd name="connsiteY1" fmla="*/ 64647 h 90922"/>
                    <a:gd name="connsiteX2" fmla="*/ 31202 w 61357"/>
                    <a:gd name="connsiteY2" fmla="*/ 90922 h 90922"/>
                    <a:gd name="connsiteX3" fmla="*/ 0 w 61357"/>
                    <a:gd name="connsiteY3" fmla="*/ 70694 h 90922"/>
                    <a:gd name="connsiteX4" fmla="*/ 8586 w 61357"/>
                    <a:gd name="connsiteY4" fmla="*/ 61623 h 90922"/>
                    <a:gd name="connsiteX5" fmla="*/ 18009 w 61357"/>
                    <a:gd name="connsiteY5" fmla="*/ 68192 h 90922"/>
                    <a:gd name="connsiteX6" fmla="*/ 31726 w 61357"/>
                    <a:gd name="connsiteY6" fmla="*/ 78202 h 90922"/>
                    <a:gd name="connsiteX7" fmla="*/ 42301 w 61357"/>
                    <a:gd name="connsiteY7" fmla="*/ 67879 h 90922"/>
                    <a:gd name="connsiteX8" fmla="*/ 36961 w 61357"/>
                    <a:gd name="connsiteY8" fmla="*/ 57556 h 90922"/>
                    <a:gd name="connsiteX9" fmla="*/ 20208 w 61357"/>
                    <a:gd name="connsiteY9" fmla="*/ 49006 h 90922"/>
                    <a:gd name="connsiteX10" fmla="*/ 1780 w 61357"/>
                    <a:gd name="connsiteY10" fmla="*/ 24607 h 90922"/>
                    <a:gd name="connsiteX11" fmla="*/ 30993 w 61357"/>
                    <a:gd name="connsiteY11" fmla="*/ 0 h 90922"/>
                    <a:gd name="connsiteX12" fmla="*/ 58845 w 61357"/>
                    <a:gd name="connsiteY12" fmla="*/ 17934 h 90922"/>
                    <a:gd name="connsiteX13" fmla="*/ 50782 w 61357"/>
                    <a:gd name="connsiteY13" fmla="*/ 26172 h 90922"/>
                    <a:gd name="connsiteX14" fmla="*/ 41568 w 61357"/>
                    <a:gd name="connsiteY14" fmla="*/ 19290 h 90922"/>
                    <a:gd name="connsiteX15" fmla="*/ 30155 w 61357"/>
                    <a:gd name="connsiteY15" fmla="*/ 11053 h 90922"/>
                    <a:gd name="connsiteX16" fmla="*/ 20103 w 61357"/>
                    <a:gd name="connsiteY16" fmla="*/ 21062 h 90922"/>
                    <a:gd name="connsiteX17" fmla="*/ 33401 w 61357"/>
                    <a:gd name="connsiteY17" fmla="*/ 35139 h 90922"/>
                    <a:gd name="connsiteX18" fmla="*/ 41778 w 61357"/>
                    <a:gd name="connsiteY18" fmla="*/ 38997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61357" h="90922">
                      <a:moveTo>
                        <a:pt x="41568" y="38892"/>
                      </a:moveTo>
                      <a:cubicBezTo>
                        <a:pt x="49316" y="42542"/>
                        <a:pt x="61357" y="48589"/>
                        <a:pt x="61357" y="64647"/>
                      </a:cubicBezTo>
                      <a:cubicBezTo>
                        <a:pt x="61357" y="74031"/>
                        <a:pt x="56122" y="90922"/>
                        <a:pt x="31202" y="90922"/>
                      </a:cubicBezTo>
                      <a:cubicBezTo>
                        <a:pt x="8062" y="90922"/>
                        <a:pt x="0" y="77368"/>
                        <a:pt x="0" y="70694"/>
                      </a:cubicBezTo>
                      <a:cubicBezTo>
                        <a:pt x="0" y="65689"/>
                        <a:pt x="3665" y="61623"/>
                        <a:pt x="8586" y="61623"/>
                      </a:cubicBezTo>
                      <a:cubicBezTo>
                        <a:pt x="13507" y="61623"/>
                        <a:pt x="15601" y="64959"/>
                        <a:pt x="18009" y="68192"/>
                      </a:cubicBezTo>
                      <a:cubicBezTo>
                        <a:pt x="21988" y="73927"/>
                        <a:pt x="25025" y="78202"/>
                        <a:pt x="31726" y="78202"/>
                      </a:cubicBezTo>
                      <a:cubicBezTo>
                        <a:pt x="37799" y="78202"/>
                        <a:pt x="42301" y="74031"/>
                        <a:pt x="42301" y="67879"/>
                      </a:cubicBezTo>
                      <a:cubicBezTo>
                        <a:pt x="42301" y="62144"/>
                        <a:pt x="38636" y="59016"/>
                        <a:pt x="36961" y="57556"/>
                      </a:cubicBezTo>
                      <a:cubicBezTo>
                        <a:pt x="34658" y="55888"/>
                        <a:pt x="24396" y="50987"/>
                        <a:pt x="20208" y="49006"/>
                      </a:cubicBezTo>
                      <a:cubicBezTo>
                        <a:pt x="15182" y="46712"/>
                        <a:pt x="1780" y="40144"/>
                        <a:pt x="1780" y="24607"/>
                      </a:cubicBezTo>
                      <a:cubicBezTo>
                        <a:pt x="1780" y="12721"/>
                        <a:pt x="9633" y="0"/>
                        <a:pt x="30993" y="0"/>
                      </a:cubicBezTo>
                      <a:cubicBezTo>
                        <a:pt x="52353" y="0"/>
                        <a:pt x="58845" y="11157"/>
                        <a:pt x="58845" y="17934"/>
                      </a:cubicBezTo>
                      <a:cubicBezTo>
                        <a:pt x="58845" y="22626"/>
                        <a:pt x="55494" y="26172"/>
                        <a:pt x="50782" y="26172"/>
                      </a:cubicBezTo>
                      <a:cubicBezTo>
                        <a:pt x="45547" y="26172"/>
                        <a:pt x="43348" y="22522"/>
                        <a:pt x="41568" y="19290"/>
                      </a:cubicBezTo>
                      <a:cubicBezTo>
                        <a:pt x="39893" y="16162"/>
                        <a:pt x="37066" y="11053"/>
                        <a:pt x="30155" y="11053"/>
                      </a:cubicBezTo>
                      <a:cubicBezTo>
                        <a:pt x="23245" y="11053"/>
                        <a:pt x="20103" y="16787"/>
                        <a:pt x="20103" y="21062"/>
                      </a:cubicBezTo>
                      <a:cubicBezTo>
                        <a:pt x="20103" y="29404"/>
                        <a:pt x="27538" y="32636"/>
                        <a:pt x="33401" y="35139"/>
                      </a:cubicBezTo>
                      <a:lnTo>
                        <a:pt x="41778" y="38997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3" name="Freeform 22">
                  <a:extLst>
                    <a:ext uri="{FF2B5EF4-FFF2-40B4-BE49-F238E27FC236}">
                      <a16:creationId xmlns:a16="http://schemas.microsoft.com/office/drawing/2014/main" id="{D4A3C582-2B00-6C6D-9E5B-E917CC7074BD}"/>
                    </a:ext>
                  </a:extLst>
                </p:cNvPr>
                <p:cNvSpPr/>
                <p:nvPr/>
              </p:nvSpPr>
              <p:spPr>
                <a:xfrm>
                  <a:off x="1000772" y="394416"/>
                  <a:ext cx="70780" cy="90922"/>
                </a:xfrm>
                <a:custGeom>
                  <a:avLst/>
                  <a:gdLst>
                    <a:gd name="connsiteX0" fmla="*/ 17591 w 70780"/>
                    <a:gd name="connsiteY0" fmla="*/ 44940 h 90922"/>
                    <a:gd name="connsiteX1" fmla="*/ 40730 w 70780"/>
                    <a:gd name="connsiteY1" fmla="*/ 72467 h 90922"/>
                    <a:gd name="connsiteX2" fmla="*/ 60729 w 70780"/>
                    <a:gd name="connsiteY2" fmla="*/ 61414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1 w 70780"/>
                    <a:gd name="connsiteY10" fmla="*/ 44940 h 90922"/>
                    <a:gd name="connsiteX11" fmla="*/ 49002 w 70780"/>
                    <a:gd name="connsiteY11" fmla="*/ 29404 h 90922"/>
                    <a:gd name="connsiteX12" fmla="*/ 34448 w 70780"/>
                    <a:gd name="connsiteY12" fmla="*/ 12512 h 90922"/>
                    <a:gd name="connsiteX13" fmla="*/ 16858 w 70780"/>
                    <a:gd name="connsiteY13" fmla="*/ 34617 h 90922"/>
                    <a:gd name="connsiteX14" fmla="*/ 49107 w 70780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1" y="44940"/>
                      </a:moveTo>
                      <a:cubicBezTo>
                        <a:pt x="20418" y="67983"/>
                        <a:pt x="32668" y="72467"/>
                        <a:pt x="40730" y="72467"/>
                      </a:cubicBezTo>
                      <a:cubicBezTo>
                        <a:pt x="49630" y="72467"/>
                        <a:pt x="56332" y="67149"/>
                        <a:pt x="60729" y="61414"/>
                      </a:cubicBezTo>
                      <a:cubicBezTo>
                        <a:pt x="63452" y="57556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9002" y="29404"/>
                      </a:moveTo>
                      <a:cubicBezTo>
                        <a:pt x="48374" y="18664"/>
                        <a:pt x="41778" y="12512"/>
                        <a:pt x="34448" y="12512"/>
                      </a:cubicBezTo>
                      <a:cubicBezTo>
                        <a:pt x="22826" y="12512"/>
                        <a:pt x="17695" y="23043"/>
                        <a:pt x="16858" y="34617"/>
                      </a:cubicBezTo>
                      <a:lnTo>
                        <a:pt x="49107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4" name="Freeform 23">
                  <a:extLst>
                    <a:ext uri="{FF2B5EF4-FFF2-40B4-BE49-F238E27FC236}">
                      <a16:creationId xmlns:a16="http://schemas.microsoft.com/office/drawing/2014/main" id="{36716E72-875D-9F25-ACA7-E94C7B0D397E}"/>
                    </a:ext>
                  </a:extLst>
                </p:cNvPr>
                <p:cNvSpPr/>
                <p:nvPr/>
              </p:nvSpPr>
              <p:spPr>
                <a:xfrm>
                  <a:off x="423844" y="546961"/>
                  <a:ext cx="70780" cy="90922"/>
                </a:xfrm>
                <a:custGeom>
                  <a:avLst/>
                  <a:gdLst>
                    <a:gd name="connsiteX0" fmla="*/ 17591 w 70780"/>
                    <a:gd name="connsiteY0" fmla="*/ 45044 h 90922"/>
                    <a:gd name="connsiteX1" fmla="*/ 40730 w 70780"/>
                    <a:gd name="connsiteY1" fmla="*/ 72571 h 90922"/>
                    <a:gd name="connsiteX2" fmla="*/ 60729 w 70780"/>
                    <a:gd name="connsiteY2" fmla="*/ 61519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1 w 70780"/>
                    <a:gd name="connsiteY10" fmla="*/ 44940 h 90922"/>
                    <a:gd name="connsiteX11" fmla="*/ 49002 w 70780"/>
                    <a:gd name="connsiteY11" fmla="*/ 29508 h 90922"/>
                    <a:gd name="connsiteX12" fmla="*/ 34448 w 70780"/>
                    <a:gd name="connsiteY12" fmla="*/ 12617 h 90922"/>
                    <a:gd name="connsiteX13" fmla="*/ 16858 w 70780"/>
                    <a:gd name="connsiteY13" fmla="*/ 34722 h 90922"/>
                    <a:gd name="connsiteX14" fmla="*/ 49107 w 70780"/>
                    <a:gd name="connsiteY14" fmla="*/ 295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1" y="45044"/>
                      </a:moveTo>
                      <a:cubicBezTo>
                        <a:pt x="20418" y="68088"/>
                        <a:pt x="32668" y="72571"/>
                        <a:pt x="40730" y="72571"/>
                      </a:cubicBezTo>
                      <a:cubicBezTo>
                        <a:pt x="49630" y="72571"/>
                        <a:pt x="56332" y="67253"/>
                        <a:pt x="60729" y="61519"/>
                      </a:cubicBezTo>
                      <a:cubicBezTo>
                        <a:pt x="63452" y="57661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9002" y="29508"/>
                      </a:moveTo>
                      <a:cubicBezTo>
                        <a:pt x="48374" y="18768"/>
                        <a:pt x="41778" y="12617"/>
                        <a:pt x="34448" y="12617"/>
                      </a:cubicBezTo>
                      <a:cubicBezTo>
                        <a:pt x="22826" y="12617"/>
                        <a:pt x="17695" y="23148"/>
                        <a:pt x="16858" y="34722"/>
                      </a:cubicBezTo>
                      <a:lnTo>
                        <a:pt x="49107" y="2950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5" name="Freeform 24">
                  <a:extLst>
                    <a:ext uri="{FF2B5EF4-FFF2-40B4-BE49-F238E27FC236}">
                      <a16:creationId xmlns:a16="http://schemas.microsoft.com/office/drawing/2014/main" id="{BC4D6E55-5B2F-3476-78BE-BBC228C67E45}"/>
                    </a:ext>
                  </a:extLst>
                </p:cNvPr>
                <p:cNvSpPr/>
                <p:nvPr/>
              </p:nvSpPr>
              <p:spPr>
                <a:xfrm>
                  <a:off x="502373" y="549255"/>
                  <a:ext cx="70048" cy="88732"/>
                </a:xfrm>
                <a:custGeom>
                  <a:avLst/>
                  <a:gdLst>
                    <a:gd name="connsiteX0" fmla="*/ 70048 w 70048"/>
                    <a:gd name="connsiteY0" fmla="*/ 65794 h 88732"/>
                    <a:gd name="connsiteX1" fmla="*/ 63452 w 70048"/>
                    <a:gd name="connsiteY1" fmla="*/ 82164 h 88732"/>
                    <a:gd name="connsiteX2" fmla="*/ 34448 w 70048"/>
                    <a:gd name="connsiteY2" fmla="*/ 88733 h 88732"/>
                    <a:gd name="connsiteX3" fmla="*/ 0 w 70048"/>
                    <a:gd name="connsiteY3" fmla="*/ 61519 h 88732"/>
                    <a:gd name="connsiteX4" fmla="*/ 0 w 70048"/>
                    <a:gd name="connsiteY4" fmla="*/ 3232 h 88732"/>
                    <a:gd name="connsiteX5" fmla="*/ 3560 w 70048"/>
                    <a:gd name="connsiteY5" fmla="*/ 104 h 88732"/>
                    <a:gd name="connsiteX6" fmla="*/ 17276 w 70048"/>
                    <a:gd name="connsiteY6" fmla="*/ 104 h 88732"/>
                    <a:gd name="connsiteX7" fmla="*/ 20941 w 70048"/>
                    <a:gd name="connsiteY7" fmla="*/ 3441 h 88732"/>
                    <a:gd name="connsiteX8" fmla="*/ 20941 w 70048"/>
                    <a:gd name="connsiteY8" fmla="*/ 59433 h 88732"/>
                    <a:gd name="connsiteX9" fmla="*/ 35495 w 70048"/>
                    <a:gd name="connsiteY9" fmla="*/ 74969 h 88732"/>
                    <a:gd name="connsiteX10" fmla="*/ 49107 w 70048"/>
                    <a:gd name="connsiteY10" fmla="*/ 61414 h 88732"/>
                    <a:gd name="connsiteX11" fmla="*/ 49107 w 70048"/>
                    <a:gd name="connsiteY11" fmla="*/ 3545 h 88732"/>
                    <a:gd name="connsiteX12" fmla="*/ 52667 w 70048"/>
                    <a:gd name="connsiteY12" fmla="*/ 0 h 88732"/>
                    <a:gd name="connsiteX13" fmla="*/ 65965 w 70048"/>
                    <a:gd name="connsiteY13" fmla="*/ 0 h 88732"/>
                    <a:gd name="connsiteX14" fmla="*/ 69943 w 70048"/>
                    <a:gd name="connsiteY14" fmla="*/ 3545 h 88732"/>
                    <a:gd name="connsiteX15" fmla="*/ 69943 w 70048"/>
                    <a:gd name="connsiteY15" fmla="*/ 6589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70048" h="88732">
                      <a:moveTo>
                        <a:pt x="70048" y="65794"/>
                      </a:moveTo>
                      <a:cubicBezTo>
                        <a:pt x="70048" y="73197"/>
                        <a:pt x="69839" y="77785"/>
                        <a:pt x="63452" y="82164"/>
                      </a:cubicBezTo>
                      <a:cubicBezTo>
                        <a:pt x="58740" y="84979"/>
                        <a:pt x="48479" y="88733"/>
                        <a:pt x="34448" y="88733"/>
                      </a:cubicBezTo>
                      <a:cubicBezTo>
                        <a:pt x="2094" y="88733"/>
                        <a:pt x="0" y="72050"/>
                        <a:pt x="0" y="61519"/>
                      </a:cubicBezTo>
                      <a:lnTo>
                        <a:pt x="0" y="3232"/>
                      </a:lnTo>
                      <a:cubicBezTo>
                        <a:pt x="0" y="521"/>
                        <a:pt x="1361" y="104"/>
                        <a:pt x="3560" y="104"/>
                      </a:cubicBezTo>
                      <a:lnTo>
                        <a:pt x="17276" y="104"/>
                      </a:lnTo>
                      <a:cubicBezTo>
                        <a:pt x="19789" y="-104"/>
                        <a:pt x="20941" y="626"/>
                        <a:pt x="20941" y="3441"/>
                      </a:cubicBezTo>
                      <a:lnTo>
                        <a:pt x="20941" y="59433"/>
                      </a:lnTo>
                      <a:cubicBezTo>
                        <a:pt x="20941" y="64959"/>
                        <a:pt x="21151" y="74969"/>
                        <a:pt x="35495" y="74969"/>
                      </a:cubicBezTo>
                      <a:cubicBezTo>
                        <a:pt x="48897" y="74969"/>
                        <a:pt x="49107" y="66941"/>
                        <a:pt x="49107" y="61414"/>
                      </a:cubicBezTo>
                      <a:lnTo>
                        <a:pt x="49107" y="3545"/>
                      </a:lnTo>
                      <a:cubicBezTo>
                        <a:pt x="49107" y="834"/>
                        <a:pt x="49945" y="0"/>
                        <a:pt x="52667" y="0"/>
                      </a:cubicBezTo>
                      <a:lnTo>
                        <a:pt x="65965" y="0"/>
                      </a:lnTo>
                      <a:cubicBezTo>
                        <a:pt x="68687" y="0"/>
                        <a:pt x="69943" y="313"/>
                        <a:pt x="69943" y="3545"/>
                      </a:cubicBezTo>
                      <a:lnTo>
                        <a:pt x="69943" y="6589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6" name="Freeform 25">
                  <a:extLst>
                    <a:ext uri="{FF2B5EF4-FFF2-40B4-BE49-F238E27FC236}">
                      <a16:creationId xmlns:a16="http://schemas.microsoft.com/office/drawing/2014/main" id="{0D7C284D-5B78-3895-AB88-7789B693161C}"/>
                    </a:ext>
                  </a:extLst>
                </p:cNvPr>
                <p:cNvSpPr/>
                <p:nvPr/>
              </p:nvSpPr>
              <p:spPr>
                <a:xfrm>
                  <a:off x="585091" y="547065"/>
                  <a:ext cx="55703" cy="88732"/>
                </a:xfrm>
                <a:custGeom>
                  <a:avLst/>
                  <a:gdLst>
                    <a:gd name="connsiteX0" fmla="*/ 20941 w 55703"/>
                    <a:gd name="connsiteY0" fmla="*/ 85188 h 88732"/>
                    <a:gd name="connsiteX1" fmla="*/ 17381 w 55703"/>
                    <a:gd name="connsiteY1" fmla="*/ 88733 h 88732"/>
                    <a:gd name="connsiteX2" fmla="*/ 3665 w 55703"/>
                    <a:gd name="connsiteY2" fmla="*/ 88733 h 88732"/>
                    <a:gd name="connsiteX3" fmla="*/ 0 w 55703"/>
                    <a:gd name="connsiteY3" fmla="*/ 85188 h 88732"/>
                    <a:gd name="connsiteX4" fmla="*/ 0 w 55703"/>
                    <a:gd name="connsiteY4" fmla="*/ 15328 h 88732"/>
                    <a:gd name="connsiteX5" fmla="*/ 4921 w 55703"/>
                    <a:gd name="connsiteY5" fmla="*/ 5839 h 88732"/>
                    <a:gd name="connsiteX6" fmla="*/ 35600 w 55703"/>
                    <a:gd name="connsiteY6" fmla="*/ 0 h 88732"/>
                    <a:gd name="connsiteX7" fmla="*/ 55703 w 55703"/>
                    <a:gd name="connsiteY7" fmla="*/ 12512 h 88732"/>
                    <a:gd name="connsiteX8" fmla="*/ 46803 w 55703"/>
                    <a:gd name="connsiteY8" fmla="*/ 21584 h 88732"/>
                    <a:gd name="connsiteX9" fmla="*/ 38218 w 55703"/>
                    <a:gd name="connsiteY9" fmla="*/ 15223 h 88732"/>
                    <a:gd name="connsiteX10" fmla="*/ 29841 w 55703"/>
                    <a:gd name="connsiteY10" fmla="*/ 10531 h 88732"/>
                    <a:gd name="connsiteX11" fmla="*/ 20941 w 55703"/>
                    <a:gd name="connsiteY11" fmla="*/ 20541 h 88732"/>
                    <a:gd name="connsiteX12" fmla="*/ 20941 w 55703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703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921" y="5839"/>
                      </a:cubicBezTo>
                      <a:cubicBezTo>
                        <a:pt x="10575" y="2711"/>
                        <a:pt x="22721" y="0"/>
                        <a:pt x="35600" y="0"/>
                      </a:cubicBezTo>
                      <a:cubicBezTo>
                        <a:pt x="45966" y="0"/>
                        <a:pt x="55703" y="2711"/>
                        <a:pt x="55703" y="12512"/>
                      </a:cubicBezTo>
                      <a:cubicBezTo>
                        <a:pt x="55703" y="17517"/>
                        <a:pt x="52143" y="21584"/>
                        <a:pt x="46803" y="21584"/>
                      </a:cubicBezTo>
                      <a:cubicBezTo>
                        <a:pt x="42301" y="21584"/>
                        <a:pt x="40730" y="19081"/>
                        <a:pt x="38218" y="15223"/>
                      </a:cubicBezTo>
                      <a:cubicBezTo>
                        <a:pt x="36752" y="13242"/>
                        <a:pt x="34867" y="10531"/>
                        <a:pt x="29841" y="10531"/>
                      </a:cubicBezTo>
                      <a:cubicBezTo>
                        <a:pt x="21150" y="10531"/>
                        <a:pt x="20941" y="16370"/>
                        <a:pt x="20941" y="20541"/>
                      </a:cubicBezTo>
                      <a:lnTo>
                        <a:pt x="20941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8" name="Freeform 27">
                  <a:extLst>
                    <a:ext uri="{FF2B5EF4-FFF2-40B4-BE49-F238E27FC236}">
                      <a16:creationId xmlns:a16="http://schemas.microsoft.com/office/drawing/2014/main" id="{C910A2F2-8794-7279-B485-EB2C34C9232E}"/>
                    </a:ext>
                  </a:extLst>
                </p:cNvPr>
                <p:cNvSpPr/>
                <p:nvPr/>
              </p:nvSpPr>
              <p:spPr>
                <a:xfrm>
                  <a:off x="639433" y="547065"/>
                  <a:ext cx="80113" cy="90922"/>
                </a:xfrm>
                <a:custGeom>
                  <a:avLst/>
                  <a:gdLst>
                    <a:gd name="connsiteX0" fmla="*/ 39893 w 80113"/>
                    <a:gd name="connsiteY0" fmla="*/ 90922 h 90922"/>
                    <a:gd name="connsiteX1" fmla="*/ 0 w 80113"/>
                    <a:gd name="connsiteY1" fmla="*/ 45461 h 90922"/>
                    <a:gd name="connsiteX2" fmla="*/ 40312 w 80113"/>
                    <a:gd name="connsiteY2" fmla="*/ 0 h 90922"/>
                    <a:gd name="connsiteX3" fmla="*/ 80100 w 80113"/>
                    <a:gd name="connsiteY3" fmla="*/ 44419 h 90922"/>
                    <a:gd name="connsiteX4" fmla="*/ 39998 w 80113"/>
                    <a:gd name="connsiteY4" fmla="*/ 90922 h 90922"/>
                    <a:gd name="connsiteX5" fmla="*/ 39369 w 80113"/>
                    <a:gd name="connsiteY5" fmla="*/ 12408 h 90922"/>
                    <a:gd name="connsiteX6" fmla="*/ 21779 w 80113"/>
                    <a:gd name="connsiteY6" fmla="*/ 42959 h 90922"/>
                    <a:gd name="connsiteX7" fmla="*/ 40940 w 80113"/>
                    <a:gd name="connsiteY7" fmla="*/ 77055 h 90922"/>
                    <a:gd name="connsiteX8" fmla="*/ 58426 w 80113"/>
                    <a:gd name="connsiteY8" fmla="*/ 43480 h 90922"/>
                    <a:gd name="connsiteX9" fmla="*/ 39474 w 80113"/>
                    <a:gd name="connsiteY9" fmla="*/ 124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0113" h="90922">
                      <a:moveTo>
                        <a:pt x="39893" y="90922"/>
                      </a:moveTo>
                      <a:cubicBezTo>
                        <a:pt x="15182" y="90922"/>
                        <a:pt x="0" y="71216"/>
                        <a:pt x="0" y="45461"/>
                      </a:cubicBezTo>
                      <a:cubicBezTo>
                        <a:pt x="0" y="19707"/>
                        <a:pt x="15811" y="0"/>
                        <a:pt x="40312" y="0"/>
                      </a:cubicBezTo>
                      <a:cubicBezTo>
                        <a:pt x="67640" y="0"/>
                        <a:pt x="79576" y="24190"/>
                        <a:pt x="80100" y="44419"/>
                      </a:cubicBezTo>
                      <a:cubicBezTo>
                        <a:pt x="80623" y="69026"/>
                        <a:pt x="66174" y="90922"/>
                        <a:pt x="39998" y="90922"/>
                      </a:cubicBezTo>
                      <a:moveTo>
                        <a:pt x="39369" y="12408"/>
                      </a:moveTo>
                      <a:cubicBezTo>
                        <a:pt x="27956" y="12408"/>
                        <a:pt x="21779" y="26067"/>
                        <a:pt x="21779" y="42959"/>
                      </a:cubicBezTo>
                      <a:cubicBezTo>
                        <a:pt x="21779" y="61727"/>
                        <a:pt x="29841" y="77055"/>
                        <a:pt x="40940" y="77055"/>
                      </a:cubicBezTo>
                      <a:cubicBezTo>
                        <a:pt x="52039" y="77055"/>
                        <a:pt x="59263" y="62666"/>
                        <a:pt x="58426" y="43480"/>
                      </a:cubicBezTo>
                      <a:cubicBezTo>
                        <a:pt x="57588" y="23565"/>
                        <a:pt x="49316" y="12408"/>
                        <a:pt x="39474" y="12408"/>
                      </a:cubicBezTo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29" name="Freeform 28">
                  <a:extLst>
                    <a:ext uri="{FF2B5EF4-FFF2-40B4-BE49-F238E27FC236}">
                      <a16:creationId xmlns:a16="http://schemas.microsoft.com/office/drawing/2014/main" id="{E3BE48CA-CDD4-3A43-2815-491F6A37B785}"/>
                    </a:ext>
                  </a:extLst>
                </p:cNvPr>
                <p:cNvSpPr/>
                <p:nvPr/>
              </p:nvSpPr>
              <p:spPr>
                <a:xfrm>
                  <a:off x="729061" y="547065"/>
                  <a:ext cx="72979" cy="128042"/>
                </a:xfrm>
                <a:custGeom>
                  <a:avLst/>
                  <a:gdLst>
                    <a:gd name="connsiteX0" fmla="*/ 0 w 72979"/>
                    <a:gd name="connsiteY0" fmla="*/ 21688 h 128042"/>
                    <a:gd name="connsiteX1" fmla="*/ 1989 w 72979"/>
                    <a:gd name="connsiteY1" fmla="*/ 10010 h 128042"/>
                    <a:gd name="connsiteX2" fmla="*/ 33925 w 72979"/>
                    <a:gd name="connsiteY2" fmla="*/ 0 h 128042"/>
                    <a:gd name="connsiteX3" fmla="*/ 61776 w 72979"/>
                    <a:gd name="connsiteY3" fmla="*/ 9906 h 128042"/>
                    <a:gd name="connsiteX4" fmla="*/ 72980 w 72979"/>
                    <a:gd name="connsiteY4" fmla="*/ 41812 h 128042"/>
                    <a:gd name="connsiteX5" fmla="*/ 35914 w 72979"/>
                    <a:gd name="connsiteY5" fmla="*/ 90818 h 128042"/>
                    <a:gd name="connsiteX6" fmla="*/ 20627 w 72979"/>
                    <a:gd name="connsiteY6" fmla="*/ 86439 h 128042"/>
                    <a:gd name="connsiteX7" fmla="*/ 20627 w 72979"/>
                    <a:gd name="connsiteY7" fmla="*/ 124497 h 128042"/>
                    <a:gd name="connsiteX8" fmla="*/ 17276 w 72979"/>
                    <a:gd name="connsiteY8" fmla="*/ 128042 h 128042"/>
                    <a:gd name="connsiteX9" fmla="*/ 4188 w 72979"/>
                    <a:gd name="connsiteY9" fmla="*/ 128042 h 128042"/>
                    <a:gd name="connsiteX10" fmla="*/ 0 w 72979"/>
                    <a:gd name="connsiteY10" fmla="*/ 124497 h 128042"/>
                    <a:gd name="connsiteX11" fmla="*/ 0 w 72979"/>
                    <a:gd name="connsiteY11" fmla="*/ 21688 h 128042"/>
                    <a:gd name="connsiteX12" fmla="*/ 20627 w 72979"/>
                    <a:gd name="connsiteY12" fmla="*/ 73510 h 128042"/>
                    <a:gd name="connsiteX13" fmla="*/ 32563 w 72979"/>
                    <a:gd name="connsiteY13" fmla="*/ 77368 h 128042"/>
                    <a:gd name="connsiteX14" fmla="*/ 51725 w 72979"/>
                    <a:gd name="connsiteY14" fmla="*/ 44940 h 128042"/>
                    <a:gd name="connsiteX15" fmla="*/ 31098 w 72979"/>
                    <a:gd name="connsiteY15" fmla="*/ 12199 h 128042"/>
                    <a:gd name="connsiteX16" fmla="*/ 20732 w 72979"/>
                    <a:gd name="connsiteY16" fmla="*/ 23878 h 128042"/>
                    <a:gd name="connsiteX17" fmla="*/ 20732 w 72979"/>
                    <a:gd name="connsiteY17" fmla="*/ 73510 h 1280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72979" h="128042">
                      <a:moveTo>
                        <a:pt x="0" y="21688"/>
                      </a:moveTo>
                      <a:cubicBezTo>
                        <a:pt x="0" y="15223"/>
                        <a:pt x="0" y="12617"/>
                        <a:pt x="1989" y="10010"/>
                      </a:cubicBezTo>
                      <a:cubicBezTo>
                        <a:pt x="5340" y="5109"/>
                        <a:pt x="18952" y="0"/>
                        <a:pt x="33925" y="0"/>
                      </a:cubicBezTo>
                      <a:cubicBezTo>
                        <a:pt x="38636" y="0"/>
                        <a:pt x="52248" y="313"/>
                        <a:pt x="61776" y="9906"/>
                      </a:cubicBezTo>
                      <a:cubicBezTo>
                        <a:pt x="68477" y="16370"/>
                        <a:pt x="72980" y="27944"/>
                        <a:pt x="72980" y="41812"/>
                      </a:cubicBezTo>
                      <a:cubicBezTo>
                        <a:pt x="72980" y="64751"/>
                        <a:pt x="61043" y="90818"/>
                        <a:pt x="35914" y="90818"/>
                      </a:cubicBezTo>
                      <a:cubicBezTo>
                        <a:pt x="30051" y="90818"/>
                        <a:pt x="25548" y="89671"/>
                        <a:pt x="20627" y="86439"/>
                      </a:cubicBezTo>
                      <a:lnTo>
                        <a:pt x="20627" y="124497"/>
                      </a:lnTo>
                      <a:cubicBezTo>
                        <a:pt x="20627" y="127208"/>
                        <a:pt x="19789" y="128042"/>
                        <a:pt x="17276" y="128042"/>
                      </a:cubicBezTo>
                      <a:lnTo>
                        <a:pt x="4188" y="128042"/>
                      </a:lnTo>
                      <a:cubicBezTo>
                        <a:pt x="1466" y="128042"/>
                        <a:pt x="0" y="127729"/>
                        <a:pt x="0" y="124497"/>
                      </a:cubicBezTo>
                      <a:lnTo>
                        <a:pt x="0" y="21688"/>
                      </a:lnTo>
                      <a:close/>
                      <a:moveTo>
                        <a:pt x="20627" y="73510"/>
                      </a:moveTo>
                      <a:cubicBezTo>
                        <a:pt x="26176" y="76846"/>
                        <a:pt x="30574" y="77368"/>
                        <a:pt x="32563" y="77368"/>
                      </a:cubicBezTo>
                      <a:cubicBezTo>
                        <a:pt x="45023" y="77368"/>
                        <a:pt x="51725" y="62978"/>
                        <a:pt x="51725" y="44940"/>
                      </a:cubicBezTo>
                      <a:cubicBezTo>
                        <a:pt x="51725" y="21688"/>
                        <a:pt x="41673" y="12199"/>
                        <a:pt x="31098" y="12199"/>
                      </a:cubicBezTo>
                      <a:cubicBezTo>
                        <a:pt x="20522" y="12199"/>
                        <a:pt x="20732" y="19185"/>
                        <a:pt x="20732" y="23878"/>
                      </a:cubicBezTo>
                      <a:lnTo>
                        <a:pt x="20732" y="7351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0" name="Freeform 29">
                  <a:extLst>
                    <a:ext uri="{FF2B5EF4-FFF2-40B4-BE49-F238E27FC236}">
                      <a16:creationId xmlns:a16="http://schemas.microsoft.com/office/drawing/2014/main" id="{AC1D9DBB-7B61-CAD3-38C1-DAF3D473F701}"/>
                    </a:ext>
                  </a:extLst>
                </p:cNvPr>
                <p:cNvSpPr/>
                <p:nvPr/>
              </p:nvSpPr>
              <p:spPr>
                <a:xfrm>
                  <a:off x="807799" y="546961"/>
                  <a:ext cx="70780" cy="90922"/>
                </a:xfrm>
                <a:custGeom>
                  <a:avLst/>
                  <a:gdLst>
                    <a:gd name="connsiteX0" fmla="*/ 17591 w 70780"/>
                    <a:gd name="connsiteY0" fmla="*/ 45044 h 90922"/>
                    <a:gd name="connsiteX1" fmla="*/ 40730 w 70780"/>
                    <a:gd name="connsiteY1" fmla="*/ 72571 h 90922"/>
                    <a:gd name="connsiteX2" fmla="*/ 60729 w 70780"/>
                    <a:gd name="connsiteY2" fmla="*/ 61519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1 w 70780"/>
                    <a:gd name="connsiteY10" fmla="*/ 44940 h 90922"/>
                    <a:gd name="connsiteX11" fmla="*/ 49002 w 70780"/>
                    <a:gd name="connsiteY11" fmla="*/ 29508 h 90922"/>
                    <a:gd name="connsiteX12" fmla="*/ 34448 w 70780"/>
                    <a:gd name="connsiteY12" fmla="*/ 12617 h 90922"/>
                    <a:gd name="connsiteX13" fmla="*/ 16858 w 70780"/>
                    <a:gd name="connsiteY13" fmla="*/ 34722 h 90922"/>
                    <a:gd name="connsiteX14" fmla="*/ 49107 w 70780"/>
                    <a:gd name="connsiteY14" fmla="*/ 295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1" y="45044"/>
                      </a:moveTo>
                      <a:cubicBezTo>
                        <a:pt x="20418" y="68088"/>
                        <a:pt x="32668" y="72571"/>
                        <a:pt x="40730" y="72571"/>
                      </a:cubicBezTo>
                      <a:cubicBezTo>
                        <a:pt x="49630" y="72571"/>
                        <a:pt x="56332" y="67253"/>
                        <a:pt x="60729" y="61519"/>
                      </a:cubicBezTo>
                      <a:cubicBezTo>
                        <a:pt x="63452" y="57661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9002" y="29508"/>
                      </a:moveTo>
                      <a:cubicBezTo>
                        <a:pt x="48374" y="18768"/>
                        <a:pt x="41778" y="12617"/>
                        <a:pt x="34448" y="12617"/>
                      </a:cubicBezTo>
                      <a:cubicBezTo>
                        <a:pt x="22826" y="12617"/>
                        <a:pt x="17695" y="23148"/>
                        <a:pt x="16858" y="34722"/>
                      </a:cubicBezTo>
                      <a:lnTo>
                        <a:pt x="49107" y="2950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1" name="Freeform 30">
                  <a:extLst>
                    <a:ext uri="{FF2B5EF4-FFF2-40B4-BE49-F238E27FC236}">
                      <a16:creationId xmlns:a16="http://schemas.microsoft.com/office/drawing/2014/main" id="{A7A33801-B807-7990-4F85-04F37B5BDB26}"/>
                    </a:ext>
                  </a:extLst>
                </p:cNvPr>
                <p:cNvSpPr/>
                <p:nvPr/>
              </p:nvSpPr>
              <p:spPr>
                <a:xfrm>
                  <a:off x="427404" y="699611"/>
                  <a:ext cx="69524" cy="88837"/>
                </a:xfrm>
                <a:custGeom>
                  <a:avLst/>
                  <a:gdLst>
                    <a:gd name="connsiteX0" fmla="*/ 69420 w 69524"/>
                    <a:gd name="connsiteY0" fmla="*/ 85292 h 88837"/>
                    <a:gd name="connsiteX1" fmla="*/ 65755 w 69524"/>
                    <a:gd name="connsiteY1" fmla="*/ 88837 h 88837"/>
                    <a:gd name="connsiteX2" fmla="*/ 52353 w 69524"/>
                    <a:gd name="connsiteY2" fmla="*/ 88837 h 88837"/>
                    <a:gd name="connsiteX3" fmla="*/ 48688 w 69524"/>
                    <a:gd name="connsiteY3" fmla="*/ 84979 h 88837"/>
                    <a:gd name="connsiteX4" fmla="*/ 48688 w 69524"/>
                    <a:gd name="connsiteY4" fmla="*/ 28465 h 88837"/>
                    <a:gd name="connsiteX5" fmla="*/ 34239 w 69524"/>
                    <a:gd name="connsiteY5" fmla="*/ 11470 h 88837"/>
                    <a:gd name="connsiteX6" fmla="*/ 20836 w 69524"/>
                    <a:gd name="connsiteY6" fmla="*/ 25546 h 88837"/>
                    <a:gd name="connsiteX7" fmla="*/ 20836 w 69524"/>
                    <a:gd name="connsiteY7" fmla="*/ 84875 h 88837"/>
                    <a:gd name="connsiteX8" fmla="*/ 16858 w 69524"/>
                    <a:gd name="connsiteY8" fmla="*/ 88837 h 88837"/>
                    <a:gd name="connsiteX9" fmla="*/ 3560 w 69524"/>
                    <a:gd name="connsiteY9" fmla="*/ 88837 h 88837"/>
                    <a:gd name="connsiteX10" fmla="*/ 0 w 69524"/>
                    <a:gd name="connsiteY10" fmla="*/ 85292 h 88837"/>
                    <a:gd name="connsiteX11" fmla="*/ 0 w 69524"/>
                    <a:gd name="connsiteY11" fmla="*/ 19290 h 88837"/>
                    <a:gd name="connsiteX12" fmla="*/ 7853 w 69524"/>
                    <a:gd name="connsiteY12" fmla="*/ 5213 h 88837"/>
                    <a:gd name="connsiteX13" fmla="*/ 36228 w 69524"/>
                    <a:gd name="connsiteY13" fmla="*/ 0 h 88837"/>
                    <a:gd name="connsiteX14" fmla="*/ 61776 w 69524"/>
                    <a:gd name="connsiteY14" fmla="*/ 6569 h 88837"/>
                    <a:gd name="connsiteX15" fmla="*/ 69524 w 69524"/>
                    <a:gd name="connsiteY15" fmla="*/ 26484 h 88837"/>
                    <a:gd name="connsiteX16" fmla="*/ 69524 w 69524"/>
                    <a:gd name="connsiteY16" fmla="*/ 85292 h 88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9524" h="88837">
                      <a:moveTo>
                        <a:pt x="69420" y="85292"/>
                      </a:moveTo>
                      <a:cubicBezTo>
                        <a:pt x="69420" y="88316"/>
                        <a:pt x="68373" y="88837"/>
                        <a:pt x="65755" y="88837"/>
                      </a:cubicBezTo>
                      <a:lnTo>
                        <a:pt x="52353" y="88837"/>
                      </a:lnTo>
                      <a:cubicBezTo>
                        <a:pt x="49002" y="88837"/>
                        <a:pt x="48688" y="87482"/>
                        <a:pt x="48688" y="84979"/>
                      </a:cubicBezTo>
                      <a:lnTo>
                        <a:pt x="48688" y="28465"/>
                      </a:lnTo>
                      <a:cubicBezTo>
                        <a:pt x="48688" y="21792"/>
                        <a:pt x="48479" y="11470"/>
                        <a:pt x="34239" y="11470"/>
                      </a:cubicBezTo>
                      <a:cubicBezTo>
                        <a:pt x="20836" y="11470"/>
                        <a:pt x="20836" y="21688"/>
                        <a:pt x="20836" y="25546"/>
                      </a:cubicBezTo>
                      <a:lnTo>
                        <a:pt x="20836" y="84875"/>
                      </a:lnTo>
                      <a:cubicBezTo>
                        <a:pt x="20836" y="88211"/>
                        <a:pt x="19999" y="88837"/>
                        <a:pt x="16858" y="88837"/>
                      </a:cubicBezTo>
                      <a:lnTo>
                        <a:pt x="3560" y="88837"/>
                      </a:lnTo>
                      <a:cubicBezTo>
                        <a:pt x="838" y="88837"/>
                        <a:pt x="0" y="88211"/>
                        <a:pt x="0" y="85292"/>
                      </a:cubicBezTo>
                      <a:lnTo>
                        <a:pt x="0" y="19290"/>
                      </a:lnTo>
                      <a:cubicBezTo>
                        <a:pt x="0" y="12617"/>
                        <a:pt x="314" y="8759"/>
                        <a:pt x="7853" y="5213"/>
                      </a:cubicBezTo>
                      <a:cubicBezTo>
                        <a:pt x="16753" y="1251"/>
                        <a:pt x="26490" y="0"/>
                        <a:pt x="36228" y="0"/>
                      </a:cubicBezTo>
                      <a:cubicBezTo>
                        <a:pt x="52981" y="0"/>
                        <a:pt x="58845" y="4171"/>
                        <a:pt x="61776" y="6569"/>
                      </a:cubicBezTo>
                      <a:cubicBezTo>
                        <a:pt x="69315" y="12721"/>
                        <a:pt x="69524" y="20645"/>
                        <a:pt x="69524" y="26484"/>
                      </a:cubicBezTo>
                      <a:lnTo>
                        <a:pt x="69524" y="85292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2" name="Freeform 31">
                  <a:extLst>
                    <a:ext uri="{FF2B5EF4-FFF2-40B4-BE49-F238E27FC236}">
                      <a16:creationId xmlns:a16="http://schemas.microsoft.com/office/drawing/2014/main" id="{68B7C0AF-8F95-9C72-2F61-1EB628153244}"/>
                    </a:ext>
                  </a:extLst>
                </p:cNvPr>
                <p:cNvSpPr/>
                <p:nvPr/>
              </p:nvSpPr>
              <p:spPr>
                <a:xfrm>
                  <a:off x="506247" y="699715"/>
                  <a:ext cx="70780" cy="90922"/>
                </a:xfrm>
                <a:custGeom>
                  <a:avLst/>
                  <a:gdLst>
                    <a:gd name="connsiteX0" fmla="*/ 17591 w 70780"/>
                    <a:gd name="connsiteY0" fmla="*/ 44940 h 90922"/>
                    <a:gd name="connsiteX1" fmla="*/ 40730 w 70780"/>
                    <a:gd name="connsiteY1" fmla="*/ 72467 h 90922"/>
                    <a:gd name="connsiteX2" fmla="*/ 60729 w 70780"/>
                    <a:gd name="connsiteY2" fmla="*/ 61414 h 90922"/>
                    <a:gd name="connsiteX3" fmla="*/ 66383 w 70780"/>
                    <a:gd name="connsiteY3" fmla="*/ 56618 h 90922"/>
                    <a:gd name="connsiteX4" fmla="*/ 70781 w 70780"/>
                    <a:gd name="connsiteY4" fmla="*/ 61831 h 90922"/>
                    <a:gd name="connsiteX5" fmla="*/ 37589 w 70780"/>
                    <a:gd name="connsiteY5" fmla="*/ 90922 h 90922"/>
                    <a:gd name="connsiteX6" fmla="*/ 0 w 70780"/>
                    <a:gd name="connsiteY6" fmla="*/ 45253 h 90922"/>
                    <a:gd name="connsiteX7" fmla="*/ 37589 w 70780"/>
                    <a:gd name="connsiteY7" fmla="*/ 0 h 90922"/>
                    <a:gd name="connsiteX8" fmla="*/ 69943 w 70780"/>
                    <a:gd name="connsiteY8" fmla="*/ 31385 h 90922"/>
                    <a:gd name="connsiteX9" fmla="*/ 64080 w 70780"/>
                    <a:gd name="connsiteY9" fmla="*/ 38058 h 90922"/>
                    <a:gd name="connsiteX10" fmla="*/ 17591 w 70780"/>
                    <a:gd name="connsiteY10" fmla="*/ 44940 h 90922"/>
                    <a:gd name="connsiteX11" fmla="*/ 49002 w 70780"/>
                    <a:gd name="connsiteY11" fmla="*/ 29404 h 90922"/>
                    <a:gd name="connsiteX12" fmla="*/ 34448 w 70780"/>
                    <a:gd name="connsiteY12" fmla="*/ 12512 h 90922"/>
                    <a:gd name="connsiteX13" fmla="*/ 16858 w 70780"/>
                    <a:gd name="connsiteY13" fmla="*/ 34617 h 90922"/>
                    <a:gd name="connsiteX14" fmla="*/ 49107 w 70780"/>
                    <a:gd name="connsiteY14" fmla="*/ 29404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70780" h="90922">
                      <a:moveTo>
                        <a:pt x="17591" y="44940"/>
                      </a:moveTo>
                      <a:cubicBezTo>
                        <a:pt x="20418" y="67983"/>
                        <a:pt x="32668" y="72467"/>
                        <a:pt x="40730" y="72467"/>
                      </a:cubicBezTo>
                      <a:cubicBezTo>
                        <a:pt x="49630" y="72467"/>
                        <a:pt x="56332" y="67149"/>
                        <a:pt x="60729" y="61414"/>
                      </a:cubicBezTo>
                      <a:cubicBezTo>
                        <a:pt x="63452" y="57556"/>
                        <a:pt x="64289" y="56618"/>
                        <a:pt x="66383" y="56618"/>
                      </a:cubicBezTo>
                      <a:cubicBezTo>
                        <a:pt x="68477" y="56618"/>
                        <a:pt x="70781" y="58495"/>
                        <a:pt x="70781" y="61831"/>
                      </a:cubicBezTo>
                      <a:cubicBezTo>
                        <a:pt x="70781" y="66524"/>
                        <a:pt x="63870" y="90922"/>
                        <a:pt x="37589" y="90922"/>
                      </a:cubicBezTo>
                      <a:cubicBezTo>
                        <a:pt x="15392" y="90922"/>
                        <a:pt x="0" y="74865"/>
                        <a:pt x="0" y="45253"/>
                      </a:cubicBezTo>
                      <a:cubicBezTo>
                        <a:pt x="0" y="11991"/>
                        <a:pt x="19685" y="0"/>
                        <a:pt x="37589" y="0"/>
                      </a:cubicBezTo>
                      <a:cubicBezTo>
                        <a:pt x="63766" y="0"/>
                        <a:pt x="69943" y="23356"/>
                        <a:pt x="69943" y="31385"/>
                      </a:cubicBezTo>
                      <a:cubicBezTo>
                        <a:pt x="69943" y="37224"/>
                        <a:pt x="66069" y="37745"/>
                        <a:pt x="64080" y="38058"/>
                      </a:cubicBezTo>
                      <a:lnTo>
                        <a:pt x="17591" y="44940"/>
                      </a:lnTo>
                      <a:close/>
                      <a:moveTo>
                        <a:pt x="49002" y="29404"/>
                      </a:moveTo>
                      <a:cubicBezTo>
                        <a:pt x="48374" y="18664"/>
                        <a:pt x="41778" y="12512"/>
                        <a:pt x="34448" y="12512"/>
                      </a:cubicBezTo>
                      <a:cubicBezTo>
                        <a:pt x="22826" y="12512"/>
                        <a:pt x="17695" y="23043"/>
                        <a:pt x="16858" y="34617"/>
                      </a:cubicBezTo>
                      <a:lnTo>
                        <a:pt x="49107" y="2940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3" name="Freeform 32">
                  <a:extLst>
                    <a:ext uri="{FF2B5EF4-FFF2-40B4-BE49-F238E27FC236}">
                      <a16:creationId xmlns:a16="http://schemas.microsoft.com/office/drawing/2014/main" id="{AD17572B-9735-7205-BB2B-A6E7982A6758}"/>
                    </a:ext>
                  </a:extLst>
                </p:cNvPr>
                <p:cNvSpPr/>
                <p:nvPr/>
              </p:nvSpPr>
              <p:spPr>
                <a:xfrm>
                  <a:off x="576400" y="677610"/>
                  <a:ext cx="50363" cy="112923"/>
                </a:xfrm>
                <a:custGeom>
                  <a:avLst/>
                  <a:gdLst>
                    <a:gd name="connsiteX0" fmla="*/ 31516 w 50363"/>
                    <a:gd name="connsiteY0" fmla="*/ 33470 h 112923"/>
                    <a:gd name="connsiteX1" fmla="*/ 31516 w 50363"/>
                    <a:gd name="connsiteY1" fmla="*/ 85083 h 112923"/>
                    <a:gd name="connsiteX2" fmla="*/ 42929 w 50363"/>
                    <a:gd name="connsiteY2" fmla="*/ 101141 h 112923"/>
                    <a:gd name="connsiteX3" fmla="*/ 50363 w 50363"/>
                    <a:gd name="connsiteY3" fmla="*/ 105520 h 112923"/>
                    <a:gd name="connsiteX4" fmla="*/ 34239 w 50363"/>
                    <a:gd name="connsiteY4" fmla="*/ 112923 h 112923"/>
                    <a:gd name="connsiteX5" fmla="*/ 15915 w 50363"/>
                    <a:gd name="connsiteY5" fmla="*/ 105520 h 112923"/>
                    <a:gd name="connsiteX6" fmla="*/ 11099 w 50363"/>
                    <a:gd name="connsiteY6" fmla="*/ 88524 h 112923"/>
                    <a:gd name="connsiteX7" fmla="*/ 11099 w 50363"/>
                    <a:gd name="connsiteY7" fmla="*/ 33575 h 112923"/>
                    <a:gd name="connsiteX8" fmla="*/ 3036 w 50363"/>
                    <a:gd name="connsiteY8" fmla="*/ 33575 h 112923"/>
                    <a:gd name="connsiteX9" fmla="*/ 0 w 50363"/>
                    <a:gd name="connsiteY9" fmla="*/ 27006 h 112923"/>
                    <a:gd name="connsiteX10" fmla="*/ 2827 w 50363"/>
                    <a:gd name="connsiteY10" fmla="*/ 24295 h 112923"/>
                    <a:gd name="connsiteX11" fmla="*/ 11099 w 50363"/>
                    <a:gd name="connsiteY11" fmla="*/ 24295 h 112923"/>
                    <a:gd name="connsiteX12" fmla="*/ 11099 w 50363"/>
                    <a:gd name="connsiteY12" fmla="*/ 14910 h 112923"/>
                    <a:gd name="connsiteX13" fmla="*/ 14135 w 50363"/>
                    <a:gd name="connsiteY13" fmla="*/ 9071 h 112923"/>
                    <a:gd name="connsiteX14" fmla="*/ 26176 w 50363"/>
                    <a:gd name="connsiteY14" fmla="*/ 1355 h 112923"/>
                    <a:gd name="connsiteX15" fmla="*/ 29213 w 50363"/>
                    <a:gd name="connsiteY15" fmla="*/ 0 h 112923"/>
                    <a:gd name="connsiteX16" fmla="*/ 31516 w 50363"/>
                    <a:gd name="connsiteY16" fmla="*/ 4692 h 112923"/>
                    <a:gd name="connsiteX17" fmla="*/ 31516 w 50363"/>
                    <a:gd name="connsiteY17" fmla="*/ 24295 h 112923"/>
                    <a:gd name="connsiteX18" fmla="*/ 44290 w 50363"/>
                    <a:gd name="connsiteY18" fmla="*/ 24295 h 112923"/>
                    <a:gd name="connsiteX19" fmla="*/ 47432 w 50363"/>
                    <a:gd name="connsiteY19" fmla="*/ 26589 h 112923"/>
                    <a:gd name="connsiteX20" fmla="*/ 44605 w 50363"/>
                    <a:gd name="connsiteY20" fmla="*/ 33470 h 112923"/>
                    <a:gd name="connsiteX21" fmla="*/ 31516 w 50363"/>
                    <a:gd name="connsiteY21" fmla="*/ 33470 h 1129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50363" h="112923">
                      <a:moveTo>
                        <a:pt x="31516" y="33470"/>
                      </a:moveTo>
                      <a:lnTo>
                        <a:pt x="31516" y="85083"/>
                      </a:lnTo>
                      <a:cubicBezTo>
                        <a:pt x="31516" y="89984"/>
                        <a:pt x="31726" y="100619"/>
                        <a:pt x="42929" y="101141"/>
                      </a:cubicBezTo>
                      <a:cubicBezTo>
                        <a:pt x="47118" y="101141"/>
                        <a:pt x="50363" y="101141"/>
                        <a:pt x="50363" y="105520"/>
                      </a:cubicBezTo>
                      <a:cubicBezTo>
                        <a:pt x="50363" y="110212"/>
                        <a:pt x="40940" y="112923"/>
                        <a:pt x="34239" y="112923"/>
                      </a:cubicBezTo>
                      <a:cubicBezTo>
                        <a:pt x="25129" y="112923"/>
                        <a:pt x="19266" y="109586"/>
                        <a:pt x="15915" y="105520"/>
                      </a:cubicBezTo>
                      <a:cubicBezTo>
                        <a:pt x="11203" y="99889"/>
                        <a:pt x="11099" y="93842"/>
                        <a:pt x="11099" y="88524"/>
                      </a:cubicBezTo>
                      <a:lnTo>
                        <a:pt x="11099" y="33575"/>
                      </a:lnTo>
                      <a:lnTo>
                        <a:pt x="3036" y="33575"/>
                      </a:lnTo>
                      <a:cubicBezTo>
                        <a:pt x="0" y="33575"/>
                        <a:pt x="0" y="32949"/>
                        <a:pt x="0" y="27006"/>
                      </a:cubicBezTo>
                      <a:cubicBezTo>
                        <a:pt x="0" y="25024"/>
                        <a:pt x="628" y="24295"/>
                        <a:pt x="2827" y="24295"/>
                      </a:cubicBezTo>
                      <a:lnTo>
                        <a:pt x="11099" y="24295"/>
                      </a:lnTo>
                      <a:lnTo>
                        <a:pt x="11099" y="14910"/>
                      </a:lnTo>
                      <a:cubicBezTo>
                        <a:pt x="11099" y="11782"/>
                        <a:pt x="11622" y="10948"/>
                        <a:pt x="14135" y="9071"/>
                      </a:cubicBezTo>
                      <a:lnTo>
                        <a:pt x="26176" y="1355"/>
                      </a:lnTo>
                      <a:cubicBezTo>
                        <a:pt x="28061" y="209"/>
                        <a:pt x="28480" y="0"/>
                        <a:pt x="29213" y="0"/>
                      </a:cubicBezTo>
                      <a:cubicBezTo>
                        <a:pt x="31412" y="0"/>
                        <a:pt x="31516" y="2711"/>
                        <a:pt x="31516" y="4692"/>
                      </a:cubicBezTo>
                      <a:lnTo>
                        <a:pt x="31516" y="24295"/>
                      </a:lnTo>
                      <a:lnTo>
                        <a:pt x="44290" y="24295"/>
                      </a:lnTo>
                      <a:cubicBezTo>
                        <a:pt x="46175" y="24295"/>
                        <a:pt x="47432" y="24295"/>
                        <a:pt x="47432" y="26589"/>
                      </a:cubicBezTo>
                      <a:cubicBezTo>
                        <a:pt x="47432" y="32740"/>
                        <a:pt x="47432" y="33470"/>
                        <a:pt x="44605" y="33470"/>
                      </a:cubicBezTo>
                      <a:lnTo>
                        <a:pt x="31516" y="3347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4" name="Freeform 33">
                  <a:extLst>
                    <a:ext uri="{FF2B5EF4-FFF2-40B4-BE49-F238E27FC236}">
                      <a16:creationId xmlns:a16="http://schemas.microsoft.com/office/drawing/2014/main" id="{9A1BC7F5-8E9B-AFBD-2AC4-08219F202762}"/>
                    </a:ext>
                  </a:extLst>
                </p:cNvPr>
                <p:cNvSpPr/>
                <p:nvPr/>
              </p:nvSpPr>
              <p:spPr>
                <a:xfrm>
                  <a:off x="620167" y="701905"/>
                  <a:ext cx="115280" cy="86543"/>
                </a:xfrm>
                <a:custGeom>
                  <a:avLst/>
                  <a:gdLst>
                    <a:gd name="connsiteX0" fmla="*/ 57693 w 115280"/>
                    <a:gd name="connsiteY0" fmla="*/ 38580 h 86543"/>
                    <a:gd name="connsiteX1" fmla="*/ 43453 w 115280"/>
                    <a:gd name="connsiteY1" fmla="*/ 83728 h 86543"/>
                    <a:gd name="connsiteX2" fmla="*/ 39788 w 115280"/>
                    <a:gd name="connsiteY2" fmla="*/ 86543 h 86543"/>
                    <a:gd name="connsiteX3" fmla="*/ 29213 w 115280"/>
                    <a:gd name="connsiteY3" fmla="*/ 86543 h 86543"/>
                    <a:gd name="connsiteX4" fmla="*/ 25339 w 115280"/>
                    <a:gd name="connsiteY4" fmla="*/ 83519 h 86543"/>
                    <a:gd name="connsiteX5" fmla="*/ 628 w 115280"/>
                    <a:gd name="connsiteY5" fmla="*/ 5318 h 86543"/>
                    <a:gd name="connsiteX6" fmla="*/ 0 w 115280"/>
                    <a:gd name="connsiteY6" fmla="*/ 2294 h 86543"/>
                    <a:gd name="connsiteX7" fmla="*/ 3351 w 115280"/>
                    <a:gd name="connsiteY7" fmla="*/ 0 h 86543"/>
                    <a:gd name="connsiteX8" fmla="*/ 17276 w 115280"/>
                    <a:gd name="connsiteY8" fmla="*/ 0 h 86543"/>
                    <a:gd name="connsiteX9" fmla="*/ 22198 w 115280"/>
                    <a:gd name="connsiteY9" fmla="*/ 3337 h 86543"/>
                    <a:gd name="connsiteX10" fmla="*/ 37589 w 115280"/>
                    <a:gd name="connsiteY10" fmla="*/ 59329 h 86543"/>
                    <a:gd name="connsiteX11" fmla="*/ 54552 w 115280"/>
                    <a:gd name="connsiteY11" fmla="*/ 3337 h 86543"/>
                    <a:gd name="connsiteX12" fmla="*/ 56750 w 115280"/>
                    <a:gd name="connsiteY12" fmla="*/ 209 h 86543"/>
                    <a:gd name="connsiteX13" fmla="*/ 62405 w 115280"/>
                    <a:gd name="connsiteY13" fmla="*/ 0 h 86543"/>
                    <a:gd name="connsiteX14" fmla="*/ 65441 w 115280"/>
                    <a:gd name="connsiteY14" fmla="*/ 3024 h 86543"/>
                    <a:gd name="connsiteX15" fmla="*/ 82927 w 115280"/>
                    <a:gd name="connsiteY15" fmla="*/ 59329 h 86543"/>
                    <a:gd name="connsiteX16" fmla="*/ 98319 w 115280"/>
                    <a:gd name="connsiteY16" fmla="*/ 3337 h 86543"/>
                    <a:gd name="connsiteX17" fmla="*/ 101983 w 115280"/>
                    <a:gd name="connsiteY17" fmla="*/ 0 h 86543"/>
                    <a:gd name="connsiteX18" fmla="*/ 111930 w 115280"/>
                    <a:gd name="connsiteY18" fmla="*/ 0 h 86543"/>
                    <a:gd name="connsiteX19" fmla="*/ 115281 w 115280"/>
                    <a:gd name="connsiteY19" fmla="*/ 1981 h 86543"/>
                    <a:gd name="connsiteX20" fmla="*/ 114653 w 115280"/>
                    <a:gd name="connsiteY20" fmla="*/ 5005 h 86543"/>
                    <a:gd name="connsiteX21" fmla="*/ 90361 w 115280"/>
                    <a:gd name="connsiteY21" fmla="*/ 83415 h 86543"/>
                    <a:gd name="connsiteX22" fmla="*/ 86801 w 115280"/>
                    <a:gd name="connsiteY22" fmla="*/ 86543 h 86543"/>
                    <a:gd name="connsiteX23" fmla="*/ 76016 w 115280"/>
                    <a:gd name="connsiteY23" fmla="*/ 86543 h 86543"/>
                    <a:gd name="connsiteX24" fmla="*/ 72037 w 115280"/>
                    <a:gd name="connsiteY24" fmla="*/ 83415 h 86543"/>
                    <a:gd name="connsiteX25" fmla="*/ 57797 w 115280"/>
                    <a:gd name="connsiteY25" fmla="*/ 38580 h 86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115280" h="86543">
                      <a:moveTo>
                        <a:pt x="57693" y="38580"/>
                      </a:moveTo>
                      <a:lnTo>
                        <a:pt x="43453" y="83728"/>
                      </a:lnTo>
                      <a:cubicBezTo>
                        <a:pt x="42615" y="86230"/>
                        <a:pt x="42301" y="86543"/>
                        <a:pt x="39788" y="86543"/>
                      </a:cubicBezTo>
                      <a:lnTo>
                        <a:pt x="29213" y="86543"/>
                      </a:lnTo>
                      <a:cubicBezTo>
                        <a:pt x="26700" y="86543"/>
                        <a:pt x="26176" y="86022"/>
                        <a:pt x="25339" y="83519"/>
                      </a:cubicBezTo>
                      <a:lnTo>
                        <a:pt x="628" y="5318"/>
                      </a:lnTo>
                      <a:cubicBezTo>
                        <a:pt x="105" y="3649"/>
                        <a:pt x="0" y="3024"/>
                        <a:pt x="0" y="2294"/>
                      </a:cubicBezTo>
                      <a:cubicBezTo>
                        <a:pt x="0" y="0"/>
                        <a:pt x="2199" y="0"/>
                        <a:pt x="3351" y="0"/>
                      </a:cubicBezTo>
                      <a:lnTo>
                        <a:pt x="17276" y="0"/>
                      </a:lnTo>
                      <a:cubicBezTo>
                        <a:pt x="20103" y="0"/>
                        <a:pt x="21255" y="209"/>
                        <a:pt x="22198" y="3337"/>
                      </a:cubicBezTo>
                      <a:lnTo>
                        <a:pt x="37589" y="59329"/>
                      </a:lnTo>
                      <a:lnTo>
                        <a:pt x="54552" y="3337"/>
                      </a:lnTo>
                      <a:cubicBezTo>
                        <a:pt x="55075" y="1877"/>
                        <a:pt x="55389" y="521"/>
                        <a:pt x="56750" y="209"/>
                      </a:cubicBezTo>
                      <a:cubicBezTo>
                        <a:pt x="57065" y="0"/>
                        <a:pt x="60624" y="0"/>
                        <a:pt x="62405" y="0"/>
                      </a:cubicBezTo>
                      <a:cubicBezTo>
                        <a:pt x="64394" y="0"/>
                        <a:pt x="64603" y="626"/>
                        <a:pt x="65441" y="3024"/>
                      </a:cubicBezTo>
                      <a:lnTo>
                        <a:pt x="82927" y="59329"/>
                      </a:lnTo>
                      <a:lnTo>
                        <a:pt x="98319" y="3337"/>
                      </a:lnTo>
                      <a:cubicBezTo>
                        <a:pt x="98947" y="834"/>
                        <a:pt x="99366" y="0"/>
                        <a:pt x="101983" y="0"/>
                      </a:cubicBezTo>
                      <a:lnTo>
                        <a:pt x="111930" y="0"/>
                      </a:lnTo>
                      <a:cubicBezTo>
                        <a:pt x="113396" y="0"/>
                        <a:pt x="115281" y="0"/>
                        <a:pt x="115281" y="1981"/>
                      </a:cubicBezTo>
                      <a:cubicBezTo>
                        <a:pt x="115281" y="2503"/>
                        <a:pt x="114967" y="3858"/>
                        <a:pt x="114653" y="5005"/>
                      </a:cubicBezTo>
                      <a:lnTo>
                        <a:pt x="90361" y="83415"/>
                      </a:lnTo>
                      <a:cubicBezTo>
                        <a:pt x="89523" y="86126"/>
                        <a:pt x="89209" y="86543"/>
                        <a:pt x="86801" y="86543"/>
                      </a:cubicBezTo>
                      <a:lnTo>
                        <a:pt x="76016" y="86543"/>
                      </a:lnTo>
                      <a:cubicBezTo>
                        <a:pt x="73503" y="86543"/>
                        <a:pt x="72875" y="86022"/>
                        <a:pt x="72037" y="83415"/>
                      </a:cubicBezTo>
                      <a:lnTo>
                        <a:pt x="57797" y="38580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5" name="Freeform 34">
                  <a:extLst>
                    <a:ext uri="{FF2B5EF4-FFF2-40B4-BE49-F238E27FC236}">
                      <a16:creationId xmlns:a16="http://schemas.microsoft.com/office/drawing/2014/main" id="{C14187E9-1EE7-922F-E2A7-1C1C09FD826B}"/>
                    </a:ext>
                  </a:extLst>
                </p:cNvPr>
                <p:cNvSpPr/>
                <p:nvPr/>
              </p:nvSpPr>
              <p:spPr>
                <a:xfrm>
                  <a:off x="735971" y="699611"/>
                  <a:ext cx="80113" cy="90922"/>
                </a:xfrm>
                <a:custGeom>
                  <a:avLst/>
                  <a:gdLst>
                    <a:gd name="connsiteX0" fmla="*/ 39893 w 80113"/>
                    <a:gd name="connsiteY0" fmla="*/ 90922 h 90922"/>
                    <a:gd name="connsiteX1" fmla="*/ 0 w 80113"/>
                    <a:gd name="connsiteY1" fmla="*/ 45461 h 90922"/>
                    <a:gd name="connsiteX2" fmla="*/ 40312 w 80113"/>
                    <a:gd name="connsiteY2" fmla="*/ 0 h 90922"/>
                    <a:gd name="connsiteX3" fmla="*/ 80100 w 80113"/>
                    <a:gd name="connsiteY3" fmla="*/ 44418 h 90922"/>
                    <a:gd name="connsiteX4" fmla="*/ 39998 w 80113"/>
                    <a:gd name="connsiteY4" fmla="*/ 90922 h 90922"/>
                    <a:gd name="connsiteX5" fmla="*/ 39369 w 80113"/>
                    <a:gd name="connsiteY5" fmla="*/ 12408 h 90922"/>
                    <a:gd name="connsiteX6" fmla="*/ 21779 w 80113"/>
                    <a:gd name="connsiteY6" fmla="*/ 42959 h 90922"/>
                    <a:gd name="connsiteX7" fmla="*/ 40940 w 80113"/>
                    <a:gd name="connsiteY7" fmla="*/ 77055 h 90922"/>
                    <a:gd name="connsiteX8" fmla="*/ 58426 w 80113"/>
                    <a:gd name="connsiteY8" fmla="*/ 43480 h 90922"/>
                    <a:gd name="connsiteX9" fmla="*/ 39474 w 80113"/>
                    <a:gd name="connsiteY9" fmla="*/ 12408 h 90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0113" h="90922">
                      <a:moveTo>
                        <a:pt x="39893" y="90922"/>
                      </a:moveTo>
                      <a:cubicBezTo>
                        <a:pt x="15182" y="90922"/>
                        <a:pt x="0" y="71216"/>
                        <a:pt x="0" y="45461"/>
                      </a:cubicBezTo>
                      <a:cubicBezTo>
                        <a:pt x="0" y="19707"/>
                        <a:pt x="15811" y="0"/>
                        <a:pt x="40312" y="0"/>
                      </a:cubicBezTo>
                      <a:cubicBezTo>
                        <a:pt x="67640" y="0"/>
                        <a:pt x="79576" y="24190"/>
                        <a:pt x="80100" y="44418"/>
                      </a:cubicBezTo>
                      <a:cubicBezTo>
                        <a:pt x="80623" y="69026"/>
                        <a:pt x="66174" y="90922"/>
                        <a:pt x="39998" y="90922"/>
                      </a:cubicBezTo>
                      <a:moveTo>
                        <a:pt x="39369" y="12408"/>
                      </a:moveTo>
                      <a:cubicBezTo>
                        <a:pt x="27956" y="12408"/>
                        <a:pt x="21779" y="26067"/>
                        <a:pt x="21779" y="42959"/>
                      </a:cubicBezTo>
                      <a:cubicBezTo>
                        <a:pt x="21779" y="61727"/>
                        <a:pt x="29841" y="77055"/>
                        <a:pt x="40940" y="77055"/>
                      </a:cubicBezTo>
                      <a:cubicBezTo>
                        <a:pt x="52039" y="77055"/>
                        <a:pt x="59263" y="62666"/>
                        <a:pt x="58426" y="43480"/>
                      </a:cubicBezTo>
                      <a:cubicBezTo>
                        <a:pt x="57588" y="23565"/>
                        <a:pt x="49316" y="12408"/>
                        <a:pt x="39474" y="12408"/>
                      </a:cubicBezTo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6" name="Freeform 35">
                  <a:extLst>
                    <a:ext uri="{FF2B5EF4-FFF2-40B4-BE49-F238E27FC236}">
                      <a16:creationId xmlns:a16="http://schemas.microsoft.com/office/drawing/2014/main" id="{EDF84DC3-C2D6-3FC5-2B68-DBD364FEB931}"/>
                    </a:ext>
                  </a:extLst>
                </p:cNvPr>
                <p:cNvSpPr/>
                <p:nvPr/>
              </p:nvSpPr>
              <p:spPr>
                <a:xfrm>
                  <a:off x="825390" y="699715"/>
                  <a:ext cx="55598" cy="88732"/>
                </a:xfrm>
                <a:custGeom>
                  <a:avLst/>
                  <a:gdLst>
                    <a:gd name="connsiteX0" fmla="*/ 20941 w 55598"/>
                    <a:gd name="connsiteY0" fmla="*/ 85188 h 88732"/>
                    <a:gd name="connsiteX1" fmla="*/ 17381 w 55598"/>
                    <a:gd name="connsiteY1" fmla="*/ 88733 h 88732"/>
                    <a:gd name="connsiteX2" fmla="*/ 3665 w 55598"/>
                    <a:gd name="connsiteY2" fmla="*/ 88733 h 88732"/>
                    <a:gd name="connsiteX3" fmla="*/ 0 w 55598"/>
                    <a:gd name="connsiteY3" fmla="*/ 85188 h 88732"/>
                    <a:gd name="connsiteX4" fmla="*/ 0 w 55598"/>
                    <a:gd name="connsiteY4" fmla="*/ 15328 h 88732"/>
                    <a:gd name="connsiteX5" fmla="*/ 4816 w 55598"/>
                    <a:gd name="connsiteY5" fmla="*/ 5839 h 88732"/>
                    <a:gd name="connsiteX6" fmla="*/ 35495 w 55598"/>
                    <a:gd name="connsiteY6" fmla="*/ 0 h 88732"/>
                    <a:gd name="connsiteX7" fmla="*/ 55599 w 55598"/>
                    <a:gd name="connsiteY7" fmla="*/ 12512 h 88732"/>
                    <a:gd name="connsiteX8" fmla="*/ 46699 w 55598"/>
                    <a:gd name="connsiteY8" fmla="*/ 21584 h 88732"/>
                    <a:gd name="connsiteX9" fmla="*/ 38113 w 55598"/>
                    <a:gd name="connsiteY9" fmla="*/ 15223 h 88732"/>
                    <a:gd name="connsiteX10" fmla="*/ 29736 w 55598"/>
                    <a:gd name="connsiteY10" fmla="*/ 10531 h 88732"/>
                    <a:gd name="connsiteX11" fmla="*/ 20836 w 55598"/>
                    <a:gd name="connsiteY11" fmla="*/ 20541 h 88732"/>
                    <a:gd name="connsiteX12" fmla="*/ 20836 w 55598"/>
                    <a:gd name="connsiteY12" fmla="*/ 85188 h 88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5598" h="88732">
                      <a:moveTo>
                        <a:pt x="20941" y="85188"/>
                      </a:moveTo>
                      <a:cubicBezTo>
                        <a:pt x="20732" y="87899"/>
                        <a:pt x="20313" y="88733"/>
                        <a:pt x="17381" y="88733"/>
                      </a:cubicBezTo>
                      <a:lnTo>
                        <a:pt x="3665" y="88733"/>
                      </a:lnTo>
                      <a:cubicBezTo>
                        <a:pt x="838" y="88733"/>
                        <a:pt x="0" y="88107"/>
                        <a:pt x="0" y="85188"/>
                      </a:cubicBezTo>
                      <a:lnTo>
                        <a:pt x="0" y="15328"/>
                      </a:lnTo>
                      <a:cubicBezTo>
                        <a:pt x="0" y="10114"/>
                        <a:pt x="628" y="7924"/>
                        <a:pt x="4816" y="5839"/>
                      </a:cubicBezTo>
                      <a:cubicBezTo>
                        <a:pt x="10471" y="2711"/>
                        <a:pt x="22616" y="0"/>
                        <a:pt x="35495" y="0"/>
                      </a:cubicBezTo>
                      <a:cubicBezTo>
                        <a:pt x="45861" y="0"/>
                        <a:pt x="55599" y="2711"/>
                        <a:pt x="55599" y="12512"/>
                      </a:cubicBezTo>
                      <a:cubicBezTo>
                        <a:pt x="55599" y="17517"/>
                        <a:pt x="52039" y="21584"/>
                        <a:pt x="46699" y="21584"/>
                      </a:cubicBezTo>
                      <a:cubicBezTo>
                        <a:pt x="42196" y="21584"/>
                        <a:pt x="40626" y="19081"/>
                        <a:pt x="38113" y="15223"/>
                      </a:cubicBezTo>
                      <a:cubicBezTo>
                        <a:pt x="36647" y="13242"/>
                        <a:pt x="34762" y="10531"/>
                        <a:pt x="29736" y="10531"/>
                      </a:cubicBezTo>
                      <a:cubicBezTo>
                        <a:pt x="21046" y="10531"/>
                        <a:pt x="20836" y="16370"/>
                        <a:pt x="20836" y="20541"/>
                      </a:cubicBezTo>
                      <a:lnTo>
                        <a:pt x="20836" y="85188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  <p:sp>
              <p:nvSpPr>
                <p:cNvPr id="37" name="Freeform 36">
                  <a:extLst>
                    <a:ext uri="{FF2B5EF4-FFF2-40B4-BE49-F238E27FC236}">
                      <a16:creationId xmlns:a16="http://schemas.microsoft.com/office/drawing/2014/main" id="{6B1782B2-80C9-F311-32A5-A3F447EA72DB}"/>
                    </a:ext>
                  </a:extLst>
                </p:cNvPr>
                <p:cNvSpPr/>
                <p:nvPr/>
              </p:nvSpPr>
              <p:spPr>
                <a:xfrm>
                  <a:off x="883397" y="660510"/>
                  <a:ext cx="77167" cy="127937"/>
                </a:xfrm>
                <a:custGeom>
                  <a:avLst/>
                  <a:gdLst>
                    <a:gd name="connsiteX0" fmla="*/ 41149 w 77167"/>
                    <a:gd name="connsiteY0" fmla="*/ 78097 h 127937"/>
                    <a:gd name="connsiteX1" fmla="*/ 75702 w 77167"/>
                    <a:gd name="connsiteY1" fmla="*/ 122933 h 127937"/>
                    <a:gd name="connsiteX2" fmla="*/ 77168 w 77167"/>
                    <a:gd name="connsiteY2" fmla="*/ 125748 h 127937"/>
                    <a:gd name="connsiteX3" fmla="*/ 73817 w 77167"/>
                    <a:gd name="connsiteY3" fmla="*/ 127938 h 127937"/>
                    <a:gd name="connsiteX4" fmla="*/ 56332 w 77167"/>
                    <a:gd name="connsiteY4" fmla="*/ 127938 h 127937"/>
                    <a:gd name="connsiteX5" fmla="*/ 50782 w 77167"/>
                    <a:gd name="connsiteY5" fmla="*/ 125435 h 127937"/>
                    <a:gd name="connsiteX6" fmla="*/ 20627 w 77167"/>
                    <a:gd name="connsiteY6" fmla="*/ 85292 h 127937"/>
                    <a:gd name="connsiteX7" fmla="*/ 20627 w 77167"/>
                    <a:gd name="connsiteY7" fmla="*/ 124706 h 127937"/>
                    <a:gd name="connsiteX8" fmla="*/ 16962 w 77167"/>
                    <a:gd name="connsiteY8" fmla="*/ 127834 h 127937"/>
                    <a:gd name="connsiteX9" fmla="*/ 3560 w 77167"/>
                    <a:gd name="connsiteY9" fmla="*/ 127834 h 127937"/>
                    <a:gd name="connsiteX10" fmla="*/ 0 w 77167"/>
                    <a:gd name="connsiteY10" fmla="*/ 124497 h 127937"/>
                    <a:gd name="connsiteX11" fmla="*/ 0 w 77167"/>
                    <a:gd name="connsiteY11" fmla="*/ 3128 h 127937"/>
                    <a:gd name="connsiteX12" fmla="*/ 3351 w 77167"/>
                    <a:gd name="connsiteY12" fmla="*/ 0 h 127937"/>
                    <a:gd name="connsiteX13" fmla="*/ 16962 w 77167"/>
                    <a:gd name="connsiteY13" fmla="*/ 0 h 127937"/>
                    <a:gd name="connsiteX14" fmla="*/ 20627 w 77167"/>
                    <a:gd name="connsiteY14" fmla="*/ 3024 h 127937"/>
                    <a:gd name="connsiteX15" fmla="*/ 20627 w 77167"/>
                    <a:gd name="connsiteY15" fmla="*/ 78097 h 127937"/>
                    <a:gd name="connsiteX16" fmla="*/ 50782 w 77167"/>
                    <a:gd name="connsiteY16" fmla="*/ 44627 h 127937"/>
                    <a:gd name="connsiteX17" fmla="*/ 57483 w 77167"/>
                    <a:gd name="connsiteY17" fmla="*/ 41290 h 127937"/>
                    <a:gd name="connsiteX18" fmla="*/ 68896 w 77167"/>
                    <a:gd name="connsiteY18" fmla="*/ 41290 h 127937"/>
                    <a:gd name="connsiteX19" fmla="*/ 72247 w 77167"/>
                    <a:gd name="connsiteY19" fmla="*/ 43480 h 127937"/>
                    <a:gd name="connsiteX20" fmla="*/ 70362 w 77167"/>
                    <a:gd name="connsiteY20" fmla="*/ 46817 h 127937"/>
                    <a:gd name="connsiteX21" fmla="*/ 40940 w 77167"/>
                    <a:gd name="connsiteY21" fmla="*/ 78097 h 1279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77167" h="127937">
                      <a:moveTo>
                        <a:pt x="41149" y="78097"/>
                      </a:moveTo>
                      <a:lnTo>
                        <a:pt x="75702" y="122933"/>
                      </a:lnTo>
                      <a:cubicBezTo>
                        <a:pt x="76540" y="124080"/>
                        <a:pt x="77168" y="124914"/>
                        <a:pt x="77168" y="125748"/>
                      </a:cubicBezTo>
                      <a:cubicBezTo>
                        <a:pt x="77168" y="127625"/>
                        <a:pt x="75493" y="127938"/>
                        <a:pt x="73817" y="127938"/>
                      </a:cubicBezTo>
                      <a:lnTo>
                        <a:pt x="56332" y="127938"/>
                      </a:lnTo>
                      <a:cubicBezTo>
                        <a:pt x="53190" y="127938"/>
                        <a:pt x="52667" y="127729"/>
                        <a:pt x="50782" y="125435"/>
                      </a:cubicBezTo>
                      <a:lnTo>
                        <a:pt x="20627" y="85292"/>
                      </a:lnTo>
                      <a:lnTo>
                        <a:pt x="20627" y="124706"/>
                      </a:lnTo>
                      <a:cubicBezTo>
                        <a:pt x="20627" y="127729"/>
                        <a:pt x="19475" y="127834"/>
                        <a:pt x="16962" y="127834"/>
                      </a:cubicBezTo>
                      <a:lnTo>
                        <a:pt x="3560" y="127834"/>
                      </a:lnTo>
                      <a:cubicBezTo>
                        <a:pt x="523" y="127834"/>
                        <a:pt x="0" y="127208"/>
                        <a:pt x="0" y="124497"/>
                      </a:cubicBezTo>
                      <a:lnTo>
                        <a:pt x="0" y="3128"/>
                      </a:lnTo>
                      <a:cubicBezTo>
                        <a:pt x="0" y="313"/>
                        <a:pt x="1152" y="0"/>
                        <a:pt x="3351" y="0"/>
                      </a:cubicBezTo>
                      <a:lnTo>
                        <a:pt x="16962" y="0"/>
                      </a:lnTo>
                      <a:cubicBezTo>
                        <a:pt x="19475" y="0"/>
                        <a:pt x="20627" y="0"/>
                        <a:pt x="20627" y="3024"/>
                      </a:cubicBezTo>
                      <a:lnTo>
                        <a:pt x="20627" y="78097"/>
                      </a:lnTo>
                      <a:lnTo>
                        <a:pt x="50782" y="44627"/>
                      </a:lnTo>
                      <a:cubicBezTo>
                        <a:pt x="53295" y="41812"/>
                        <a:pt x="53923" y="41290"/>
                        <a:pt x="57483" y="41290"/>
                      </a:cubicBezTo>
                      <a:lnTo>
                        <a:pt x="68896" y="41290"/>
                      </a:lnTo>
                      <a:cubicBezTo>
                        <a:pt x="69943" y="41290"/>
                        <a:pt x="72247" y="41290"/>
                        <a:pt x="72247" y="43480"/>
                      </a:cubicBezTo>
                      <a:cubicBezTo>
                        <a:pt x="72247" y="44627"/>
                        <a:pt x="71409" y="45670"/>
                        <a:pt x="70362" y="46817"/>
                      </a:cubicBezTo>
                      <a:lnTo>
                        <a:pt x="40940" y="78097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1045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R"/>
                </a:p>
              </p:txBody>
            </p:sp>
          </p:grpSp>
          <p:sp>
            <p:nvSpPr>
              <p:cNvPr id="38" name="Freeform 37">
                <a:extLst>
                  <a:ext uri="{FF2B5EF4-FFF2-40B4-BE49-F238E27FC236}">
                    <a16:creationId xmlns:a16="http://schemas.microsoft.com/office/drawing/2014/main" id="{5B6960FB-95F6-BC6B-1EE1-E81518E24DA9}"/>
                  </a:ext>
                </a:extLst>
              </p:cNvPr>
              <p:cNvSpPr/>
              <p:nvPr/>
            </p:nvSpPr>
            <p:spPr>
              <a:xfrm>
                <a:off x="454942" y="858099"/>
                <a:ext cx="89313" cy="81538"/>
              </a:xfrm>
              <a:custGeom>
                <a:avLst/>
                <a:gdLst>
                  <a:gd name="connsiteX0" fmla="*/ 40416 w 89313"/>
                  <a:gd name="connsiteY0" fmla="*/ 0 h 81538"/>
                  <a:gd name="connsiteX1" fmla="*/ 55599 w 89313"/>
                  <a:gd name="connsiteY1" fmla="*/ 30655 h 81538"/>
                  <a:gd name="connsiteX2" fmla="*/ 89314 w 89313"/>
                  <a:gd name="connsiteY2" fmla="*/ 36390 h 81538"/>
                  <a:gd name="connsiteX3" fmla="*/ 65127 w 89313"/>
                  <a:gd name="connsiteY3" fmla="*/ 50779 h 81538"/>
                  <a:gd name="connsiteX4" fmla="*/ 79157 w 89313"/>
                  <a:gd name="connsiteY4" fmla="*/ 81538 h 81538"/>
                  <a:gd name="connsiteX5" fmla="*/ 49002 w 89313"/>
                  <a:gd name="connsiteY5" fmla="*/ 59955 h 81538"/>
                  <a:gd name="connsiteX6" fmla="*/ 23873 w 89313"/>
                  <a:gd name="connsiteY6" fmla="*/ 73405 h 81538"/>
                  <a:gd name="connsiteX7" fmla="*/ 29422 w 89313"/>
                  <a:gd name="connsiteY7" fmla="*/ 45357 h 81538"/>
                  <a:gd name="connsiteX8" fmla="*/ 0 w 89313"/>
                  <a:gd name="connsiteY8" fmla="*/ 22522 h 81538"/>
                  <a:gd name="connsiteX9" fmla="*/ 33506 w 89313"/>
                  <a:gd name="connsiteY9" fmla="*/ 27214 h 81538"/>
                  <a:gd name="connsiteX10" fmla="*/ 40416 w 89313"/>
                  <a:gd name="connsiteY10" fmla="*/ 0 h 815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9313" h="81538">
                    <a:moveTo>
                      <a:pt x="40416" y="0"/>
                    </a:moveTo>
                    <a:lnTo>
                      <a:pt x="55599" y="30655"/>
                    </a:lnTo>
                    <a:lnTo>
                      <a:pt x="89314" y="36390"/>
                    </a:lnTo>
                    <a:lnTo>
                      <a:pt x="65127" y="50779"/>
                    </a:lnTo>
                    <a:lnTo>
                      <a:pt x="79157" y="81538"/>
                    </a:lnTo>
                    <a:lnTo>
                      <a:pt x="49002" y="59955"/>
                    </a:lnTo>
                    <a:lnTo>
                      <a:pt x="23873" y="73405"/>
                    </a:lnTo>
                    <a:lnTo>
                      <a:pt x="29422" y="45357"/>
                    </a:lnTo>
                    <a:lnTo>
                      <a:pt x="0" y="22522"/>
                    </a:lnTo>
                    <a:lnTo>
                      <a:pt x="33506" y="27214"/>
                    </a:lnTo>
                    <a:lnTo>
                      <a:pt x="40416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39" name="Freeform 38">
                <a:extLst>
                  <a:ext uri="{FF2B5EF4-FFF2-40B4-BE49-F238E27FC236}">
                    <a16:creationId xmlns:a16="http://schemas.microsoft.com/office/drawing/2014/main" id="{EA7F358F-C944-4210-1921-2E63C3471FDD}"/>
                  </a:ext>
                </a:extLst>
              </p:cNvPr>
              <p:cNvSpPr/>
              <p:nvPr/>
            </p:nvSpPr>
            <p:spPr>
              <a:xfrm>
                <a:off x="317254" y="264705"/>
                <a:ext cx="116013" cy="108856"/>
              </a:xfrm>
              <a:custGeom>
                <a:avLst/>
                <a:gdLst>
                  <a:gd name="connsiteX0" fmla="*/ 52772 w 116013"/>
                  <a:gd name="connsiteY0" fmla="*/ 0 h 108856"/>
                  <a:gd name="connsiteX1" fmla="*/ 72142 w 116013"/>
                  <a:gd name="connsiteY1" fmla="*/ 40978 h 108856"/>
                  <a:gd name="connsiteX2" fmla="*/ 116014 w 116013"/>
                  <a:gd name="connsiteY2" fmla="*/ 53907 h 108856"/>
                  <a:gd name="connsiteX3" fmla="*/ 84288 w 116013"/>
                  <a:gd name="connsiteY3" fmla="*/ 67879 h 108856"/>
                  <a:gd name="connsiteX4" fmla="*/ 102297 w 116013"/>
                  <a:gd name="connsiteY4" fmla="*/ 108857 h 108856"/>
                  <a:gd name="connsiteX5" fmla="*/ 63137 w 116013"/>
                  <a:gd name="connsiteY5" fmla="*/ 76846 h 108856"/>
                  <a:gd name="connsiteX6" fmla="*/ 30260 w 116013"/>
                  <a:gd name="connsiteY6" fmla="*/ 89984 h 108856"/>
                  <a:gd name="connsiteX7" fmla="*/ 37903 w 116013"/>
                  <a:gd name="connsiteY7" fmla="*/ 55262 h 108856"/>
                  <a:gd name="connsiteX8" fmla="*/ 0 w 116013"/>
                  <a:gd name="connsiteY8" fmla="*/ 21896 h 108856"/>
                  <a:gd name="connsiteX9" fmla="*/ 43453 w 116013"/>
                  <a:gd name="connsiteY9" fmla="*/ 33053 h 108856"/>
                  <a:gd name="connsiteX10" fmla="*/ 52772 w 116013"/>
                  <a:gd name="connsiteY10" fmla="*/ 0 h 1088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6013" h="108856">
                    <a:moveTo>
                      <a:pt x="52772" y="0"/>
                    </a:moveTo>
                    <a:lnTo>
                      <a:pt x="72142" y="40978"/>
                    </a:lnTo>
                    <a:lnTo>
                      <a:pt x="116014" y="53907"/>
                    </a:lnTo>
                    <a:lnTo>
                      <a:pt x="84288" y="67879"/>
                    </a:lnTo>
                    <a:lnTo>
                      <a:pt x="102297" y="108857"/>
                    </a:lnTo>
                    <a:lnTo>
                      <a:pt x="63137" y="76846"/>
                    </a:lnTo>
                    <a:lnTo>
                      <a:pt x="30260" y="89984"/>
                    </a:lnTo>
                    <a:lnTo>
                      <a:pt x="37903" y="55262"/>
                    </a:lnTo>
                    <a:lnTo>
                      <a:pt x="0" y="21896"/>
                    </a:lnTo>
                    <a:lnTo>
                      <a:pt x="43453" y="33053"/>
                    </a:lnTo>
                    <a:lnTo>
                      <a:pt x="5277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0" name="Freeform 39">
                <a:extLst>
                  <a:ext uri="{FF2B5EF4-FFF2-40B4-BE49-F238E27FC236}">
                    <a16:creationId xmlns:a16="http://schemas.microsoft.com/office/drawing/2014/main" id="{1C8FA78D-639E-4EAD-D77A-57E87E632F0C}"/>
                  </a:ext>
                </a:extLst>
              </p:cNvPr>
              <p:cNvSpPr/>
              <p:nvPr/>
            </p:nvSpPr>
            <p:spPr>
              <a:xfrm>
                <a:off x="343221" y="789699"/>
                <a:ext cx="98213" cy="91756"/>
              </a:xfrm>
              <a:custGeom>
                <a:avLst/>
                <a:gdLst>
                  <a:gd name="connsiteX0" fmla="*/ 44605 w 98213"/>
                  <a:gd name="connsiteY0" fmla="*/ 0 h 91756"/>
                  <a:gd name="connsiteX1" fmla="*/ 61148 w 98213"/>
                  <a:gd name="connsiteY1" fmla="*/ 34409 h 91756"/>
                  <a:gd name="connsiteX2" fmla="*/ 98214 w 98213"/>
                  <a:gd name="connsiteY2" fmla="*/ 41499 h 91756"/>
                  <a:gd name="connsiteX3" fmla="*/ 71514 w 98213"/>
                  <a:gd name="connsiteY3" fmla="*/ 57139 h 91756"/>
                  <a:gd name="connsiteX4" fmla="*/ 86801 w 98213"/>
                  <a:gd name="connsiteY4" fmla="*/ 91757 h 91756"/>
                  <a:gd name="connsiteX5" fmla="*/ 53714 w 98213"/>
                  <a:gd name="connsiteY5" fmla="*/ 67045 h 91756"/>
                  <a:gd name="connsiteX6" fmla="*/ 25862 w 98213"/>
                  <a:gd name="connsiteY6" fmla="*/ 81642 h 91756"/>
                  <a:gd name="connsiteX7" fmla="*/ 32249 w 98213"/>
                  <a:gd name="connsiteY7" fmla="*/ 50466 h 91756"/>
                  <a:gd name="connsiteX8" fmla="*/ 0 w 98213"/>
                  <a:gd name="connsiteY8" fmla="*/ 24295 h 91756"/>
                  <a:gd name="connsiteX9" fmla="*/ 36856 w 98213"/>
                  <a:gd name="connsiteY9" fmla="*/ 30134 h 91756"/>
                  <a:gd name="connsiteX10" fmla="*/ 44605 w 98213"/>
                  <a:gd name="connsiteY10" fmla="*/ 0 h 91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8213" h="91756">
                    <a:moveTo>
                      <a:pt x="44605" y="0"/>
                    </a:moveTo>
                    <a:lnTo>
                      <a:pt x="61148" y="34409"/>
                    </a:lnTo>
                    <a:lnTo>
                      <a:pt x="98214" y="41499"/>
                    </a:lnTo>
                    <a:lnTo>
                      <a:pt x="71514" y="57139"/>
                    </a:lnTo>
                    <a:lnTo>
                      <a:pt x="86801" y="91757"/>
                    </a:lnTo>
                    <a:lnTo>
                      <a:pt x="53714" y="67045"/>
                    </a:lnTo>
                    <a:lnTo>
                      <a:pt x="25862" y="81642"/>
                    </a:lnTo>
                    <a:lnTo>
                      <a:pt x="32249" y="50466"/>
                    </a:lnTo>
                    <a:lnTo>
                      <a:pt x="0" y="24295"/>
                    </a:lnTo>
                    <a:lnTo>
                      <a:pt x="36856" y="30134"/>
                    </a:lnTo>
                    <a:lnTo>
                      <a:pt x="44605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1" name="Freeform 40">
                <a:extLst>
                  <a:ext uri="{FF2B5EF4-FFF2-40B4-BE49-F238E27FC236}">
                    <a16:creationId xmlns:a16="http://schemas.microsoft.com/office/drawing/2014/main" id="{84247662-B0D6-1C3F-B9E4-E149BA47001F}"/>
                  </a:ext>
                </a:extLst>
              </p:cNvPr>
              <p:cNvSpPr/>
              <p:nvPr/>
            </p:nvSpPr>
            <p:spPr>
              <a:xfrm>
                <a:off x="232861" y="368557"/>
                <a:ext cx="133290" cy="126999"/>
              </a:xfrm>
              <a:custGeom>
                <a:avLst/>
                <a:gdLst>
                  <a:gd name="connsiteX0" fmla="*/ 60834 w 133290"/>
                  <a:gd name="connsiteY0" fmla="*/ 0 h 126999"/>
                  <a:gd name="connsiteX1" fmla="*/ 82927 w 133290"/>
                  <a:gd name="connsiteY1" fmla="*/ 47755 h 126999"/>
                  <a:gd name="connsiteX2" fmla="*/ 133290 w 133290"/>
                  <a:gd name="connsiteY2" fmla="*/ 61102 h 126999"/>
                  <a:gd name="connsiteX3" fmla="*/ 96853 w 133290"/>
                  <a:gd name="connsiteY3" fmla="*/ 79140 h 126999"/>
                  <a:gd name="connsiteX4" fmla="*/ 117270 w 133290"/>
                  <a:gd name="connsiteY4" fmla="*/ 126999 h 126999"/>
                  <a:gd name="connsiteX5" fmla="*/ 72456 w 133290"/>
                  <a:gd name="connsiteY5" fmla="*/ 90714 h 126999"/>
                  <a:gd name="connsiteX6" fmla="*/ 34448 w 133290"/>
                  <a:gd name="connsiteY6" fmla="*/ 107605 h 126999"/>
                  <a:gd name="connsiteX7" fmla="*/ 43348 w 133290"/>
                  <a:gd name="connsiteY7" fmla="*/ 66211 h 126999"/>
                  <a:gd name="connsiteX8" fmla="*/ 0 w 133290"/>
                  <a:gd name="connsiteY8" fmla="*/ 28257 h 126999"/>
                  <a:gd name="connsiteX9" fmla="*/ 49945 w 133290"/>
                  <a:gd name="connsiteY9" fmla="*/ 39622 h 126999"/>
                  <a:gd name="connsiteX10" fmla="*/ 60834 w 133290"/>
                  <a:gd name="connsiteY10" fmla="*/ 0 h 1269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33290" h="126999">
                    <a:moveTo>
                      <a:pt x="60834" y="0"/>
                    </a:moveTo>
                    <a:lnTo>
                      <a:pt x="82927" y="47755"/>
                    </a:lnTo>
                    <a:lnTo>
                      <a:pt x="133290" y="61102"/>
                    </a:lnTo>
                    <a:lnTo>
                      <a:pt x="96853" y="79140"/>
                    </a:lnTo>
                    <a:lnTo>
                      <a:pt x="117270" y="126999"/>
                    </a:lnTo>
                    <a:lnTo>
                      <a:pt x="72456" y="90714"/>
                    </a:lnTo>
                    <a:lnTo>
                      <a:pt x="34448" y="107605"/>
                    </a:lnTo>
                    <a:lnTo>
                      <a:pt x="43348" y="66211"/>
                    </a:lnTo>
                    <a:lnTo>
                      <a:pt x="0" y="28257"/>
                    </a:lnTo>
                    <a:lnTo>
                      <a:pt x="49945" y="39622"/>
                    </a:lnTo>
                    <a:lnTo>
                      <a:pt x="60834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2" name="Freeform 41">
                <a:extLst>
                  <a:ext uri="{FF2B5EF4-FFF2-40B4-BE49-F238E27FC236}">
                    <a16:creationId xmlns:a16="http://schemas.microsoft.com/office/drawing/2014/main" id="{27A0BF4B-930E-E499-C5BE-39726482C1D9}"/>
                  </a:ext>
                </a:extLst>
              </p:cNvPr>
              <p:cNvSpPr/>
              <p:nvPr/>
            </p:nvSpPr>
            <p:spPr>
              <a:xfrm>
                <a:off x="254116" y="664264"/>
                <a:ext cx="115699" cy="109795"/>
              </a:xfrm>
              <a:custGeom>
                <a:avLst/>
                <a:gdLst>
                  <a:gd name="connsiteX0" fmla="*/ 52772 w 115699"/>
                  <a:gd name="connsiteY0" fmla="*/ 0 h 109795"/>
                  <a:gd name="connsiteX1" fmla="*/ 71933 w 115699"/>
                  <a:gd name="connsiteY1" fmla="*/ 41186 h 109795"/>
                  <a:gd name="connsiteX2" fmla="*/ 115700 w 115699"/>
                  <a:gd name="connsiteY2" fmla="*/ 50570 h 109795"/>
                  <a:gd name="connsiteX3" fmla="*/ 84183 w 115699"/>
                  <a:gd name="connsiteY3" fmla="*/ 68400 h 109795"/>
                  <a:gd name="connsiteX4" fmla="*/ 101879 w 115699"/>
                  <a:gd name="connsiteY4" fmla="*/ 109795 h 109795"/>
                  <a:gd name="connsiteX5" fmla="*/ 63033 w 115699"/>
                  <a:gd name="connsiteY5" fmla="*/ 79661 h 109795"/>
                  <a:gd name="connsiteX6" fmla="*/ 30155 w 115699"/>
                  <a:gd name="connsiteY6" fmla="*/ 96344 h 109795"/>
                  <a:gd name="connsiteX7" fmla="*/ 37799 w 115699"/>
                  <a:gd name="connsiteY7" fmla="*/ 59433 h 109795"/>
                  <a:gd name="connsiteX8" fmla="*/ 0 w 115699"/>
                  <a:gd name="connsiteY8" fmla="*/ 27736 h 109795"/>
                  <a:gd name="connsiteX9" fmla="*/ 43348 w 115699"/>
                  <a:gd name="connsiteY9" fmla="*/ 35556 h 109795"/>
                  <a:gd name="connsiteX10" fmla="*/ 52772 w 115699"/>
                  <a:gd name="connsiteY10" fmla="*/ 0 h 109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15699" h="109795">
                    <a:moveTo>
                      <a:pt x="52772" y="0"/>
                    </a:moveTo>
                    <a:lnTo>
                      <a:pt x="71933" y="41186"/>
                    </a:lnTo>
                    <a:lnTo>
                      <a:pt x="115700" y="50570"/>
                    </a:lnTo>
                    <a:lnTo>
                      <a:pt x="84183" y="68400"/>
                    </a:lnTo>
                    <a:lnTo>
                      <a:pt x="101879" y="109795"/>
                    </a:lnTo>
                    <a:lnTo>
                      <a:pt x="63033" y="79661"/>
                    </a:lnTo>
                    <a:lnTo>
                      <a:pt x="30155" y="96344"/>
                    </a:lnTo>
                    <a:lnTo>
                      <a:pt x="37799" y="59433"/>
                    </a:lnTo>
                    <a:lnTo>
                      <a:pt x="0" y="27736"/>
                    </a:lnTo>
                    <a:lnTo>
                      <a:pt x="43348" y="35556"/>
                    </a:lnTo>
                    <a:lnTo>
                      <a:pt x="5277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3" name="Freeform 42">
                <a:extLst>
                  <a:ext uri="{FF2B5EF4-FFF2-40B4-BE49-F238E27FC236}">
                    <a16:creationId xmlns:a16="http://schemas.microsoft.com/office/drawing/2014/main" id="{02CE6291-A43C-ED15-32C0-A9672D9397B6}"/>
                  </a:ext>
                </a:extLst>
              </p:cNvPr>
              <p:cNvSpPr/>
              <p:nvPr/>
            </p:nvSpPr>
            <p:spPr>
              <a:xfrm>
                <a:off x="212758" y="519955"/>
                <a:ext cx="125646" cy="120221"/>
              </a:xfrm>
              <a:custGeom>
                <a:avLst/>
                <a:gdLst>
                  <a:gd name="connsiteX0" fmla="*/ 57379 w 125646"/>
                  <a:gd name="connsiteY0" fmla="*/ 0 h 120221"/>
                  <a:gd name="connsiteX1" fmla="*/ 78215 w 125646"/>
                  <a:gd name="connsiteY1" fmla="*/ 45148 h 120221"/>
                  <a:gd name="connsiteX2" fmla="*/ 125647 w 125646"/>
                  <a:gd name="connsiteY2" fmla="*/ 56409 h 120221"/>
                  <a:gd name="connsiteX3" fmla="*/ 91303 w 125646"/>
                  <a:gd name="connsiteY3" fmla="*/ 74865 h 120221"/>
                  <a:gd name="connsiteX4" fmla="*/ 110569 w 125646"/>
                  <a:gd name="connsiteY4" fmla="*/ 120222 h 120221"/>
                  <a:gd name="connsiteX5" fmla="*/ 68268 w 125646"/>
                  <a:gd name="connsiteY5" fmla="*/ 86647 h 120221"/>
                  <a:gd name="connsiteX6" fmla="*/ 32459 w 125646"/>
                  <a:gd name="connsiteY6" fmla="*/ 103852 h 120221"/>
                  <a:gd name="connsiteX7" fmla="*/ 40940 w 125646"/>
                  <a:gd name="connsiteY7" fmla="*/ 64021 h 120221"/>
                  <a:gd name="connsiteX8" fmla="*/ 0 w 125646"/>
                  <a:gd name="connsiteY8" fmla="*/ 28778 h 120221"/>
                  <a:gd name="connsiteX9" fmla="*/ 47118 w 125646"/>
                  <a:gd name="connsiteY9" fmla="*/ 38371 h 120221"/>
                  <a:gd name="connsiteX10" fmla="*/ 57379 w 125646"/>
                  <a:gd name="connsiteY10" fmla="*/ 0 h 120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25646" h="120221">
                    <a:moveTo>
                      <a:pt x="57379" y="0"/>
                    </a:moveTo>
                    <a:lnTo>
                      <a:pt x="78215" y="45148"/>
                    </a:lnTo>
                    <a:lnTo>
                      <a:pt x="125647" y="56409"/>
                    </a:lnTo>
                    <a:lnTo>
                      <a:pt x="91303" y="74865"/>
                    </a:lnTo>
                    <a:lnTo>
                      <a:pt x="110569" y="120222"/>
                    </a:lnTo>
                    <a:lnTo>
                      <a:pt x="68268" y="86647"/>
                    </a:lnTo>
                    <a:lnTo>
                      <a:pt x="32459" y="103852"/>
                    </a:lnTo>
                    <a:lnTo>
                      <a:pt x="40940" y="64021"/>
                    </a:lnTo>
                    <a:lnTo>
                      <a:pt x="0" y="28778"/>
                    </a:lnTo>
                    <a:lnTo>
                      <a:pt x="47118" y="38371"/>
                    </a:lnTo>
                    <a:lnTo>
                      <a:pt x="57379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4" name="Freeform 43">
                <a:extLst>
                  <a:ext uri="{FF2B5EF4-FFF2-40B4-BE49-F238E27FC236}">
                    <a16:creationId xmlns:a16="http://schemas.microsoft.com/office/drawing/2014/main" id="{42FCBF8A-F68D-E876-903C-3ECF15F9D13F}"/>
                  </a:ext>
                </a:extLst>
              </p:cNvPr>
              <p:cNvSpPr/>
              <p:nvPr/>
            </p:nvSpPr>
            <p:spPr>
              <a:xfrm>
                <a:off x="560904" y="879579"/>
                <a:ext cx="83450" cy="74343"/>
              </a:xfrm>
              <a:custGeom>
                <a:avLst/>
                <a:gdLst>
                  <a:gd name="connsiteX0" fmla="*/ 37694 w 83450"/>
                  <a:gd name="connsiteY0" fmla="*/ 0 h 74343"/>
                  <a:gd name="connsiteX1" fmla="*/ 52039 w 83450"/>
                  <a:gd name="connsiteY1" fmla="*/ 27944 h 74343"/>
                  <a:gd name="connsiteX2" fmla="*/ 83450 w 83450"/>
                  <a:gd name="connsiteY2" fmla="*/ 32845 h 74343"/>
                  <a:gd name="connsiteX3" fmla="*/ 61043 w 83450"/>
                  <a:gd name="connsiteY3" fmla="*/ 46295 h 74343"/>
                  <a:gd name="connsiteX4" fmla="*/ 74236 w 83450"/>
                  <a:gd name="connsiteY4" fmla="*/ 74344 h 74343"/>
                  <a:gd name="connsiteX5" fmla="*/ 45861 w 83450"/>
                  <a:gd name="connsiteY5" fmla="*/ 54845 h 74343"/>
                  <a:gd name="connsiteX6" fmla="*/ 22512 w 83450"/>
                  <a:gd name="connsiteY6" fmla="*/ 67462 h 74343"/>
                  <a:gd name="connsiteX7" fmla="*/ 27538 w 83450"/>
                  <a:gd name="connsiteY7" fmla="*/ 41603 h 74343"/>
                  <a:gd name="connsiteX8" fmla="*/ 0 w 83450"/>
                  <a:gd name="connsiteY8" fmla="*/ 20854 h 74343"/>
                  <a:gd name="connsiteX9" fmla="*/ 31307 w 83450"/>
                  <a:gd name="connsiteY9" fmla="*/ 24920 h 74343"/>
                  <a:gd name="connsiteX10" fmla="*/ 37694 w 83450"/>
                  <a:gd name="connsiteY10" fmla="*/ 0 h 74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3450" h="74343">
                    <a:moveTo>
                      <a:pt x="37694" y="0"/>
                    </a:moveTo>
                    <a:lnTo>
                      <a:pt x="52039" y="27944"/>
                    </a:lnTo>
                    <a:lnTo>
                      <a:pt x="83450" y="32845"/>
                    </a:lnTo>
                    <a:lnTo>
                      <a:pt x="61043" y="46295"/>
                    </a:lnTo>
                    <a:lnTo>
                      <a:pt x="74236" y="74344"/>
                    </a:lnTo>
                    <a:lnTo>
                      <a:pt x="45861" y="54845"/>
                    </a:lnTo>
                    <a:lnTo>
                      <a:pt x="22512" y="67462"/>
                    </a:lnTo>
                    <a:lnTo>
                      <a:pt x="27538" y="41603"/>
                    </a:lnTo>
                    <a:lnTo>
                      <a:pt x="0" y="20854"/>
                    </a:lnTo>
                    <a:lnTo>
                      <a:pt x="31307" y="24920"/>
                    </a:lnTo>
                    <a:lnTo>
                      <a:pt x="37694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5" name="Freeform 44">
                <a:extLst>
                  <a:ext uri="{FF2B5EF4-FFF2-40B4-BE49-F238E27FC236}">
                    <a16:creationId xmlns:a16="http://schemas.microsoft.com/office/drawing/2014/main" id="{B94C462F-0861-F7DF-A660-36BC011A4DC7}"/>
                  </a:ext>
                </a:extLst>
              </p:cNvPr>
              <p:cNvSpPr/>
              <p:nvPr/>
            </p:nvSpPr>
            <p:spPr>
              <a:xfrm>
                <a:off x="668227" y="875512"/>
                <a:ext cx="61462" cy="53281"/>
              </a:xfrm>
              <a:custGeom>
                <a:avLst/>
                <a:gdLst>
                  <a:gd name="connsiteX0" fmla="*/ 27642 w 61462"/>
                  <a:gd name="connsiteY0" fmla="*/ 0 h 53281"/>
                  <a:gd name="connsiteX1" fmla="*/ 38322 w 61462"/>
                  <a:gd name="connsiteY1" fmla="*/ 20020 h 53281"/>
                  <a:gd name="connsiteX2" fmla="*/ 61462 w 61462"/>
                  <a:gd name="connsiteY2" fmla="*/ 23565 h 53281"/>
                  <a:gd name="connsiteX3" fmla="*/ 45023 w 61462"/>
                  <a:gd name="connsiteY3" fmla="*/ 33262 h 53281"/>
                  <a:gd name="connsiteX4" fmla="*/ 54761 w 61462"/>
                  <a:gd name="connsiteY4" fmla="*/ 53281 h 53281"/>
                  <a:gd name="connsiteX5" fmla="*/ 33925 w 61462"/>
                  <a:gd name="connsiteY5" fmla="*/ 39309 h 53281"/>
                  <a:gd name="connsiteX6" fmla="*/ 16753 w 61462"/>
                  <a:gd name="connsiteY6" fmla="*/ 48381 h 53281"/>
                  <a:gd name="connsiteX7" fmla="*/ 20418 w 61462"/>
                  <a:gd name="connsiteY7" fmla="*/ 29925 h 53281"/>
                  <a:gd name="connsiteX8" fmla="*/ 0 w 61462"/>
                  <a:gd name="connsiteY8" fmla="*/ 15119 h 53281"/>
                  <a:gd name="connsiteX9" fmla="*/ 23140 w 61462"/>
                  <a:gd name="connsiteY9" fmla="*/ 17934 h 53281"/>
                  <a:gd name="connsiteX10" fmla="*/ 27642 w 61462"/>
                  <a:gd name="connsiteY10" fmla="*/ 0 h 53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1462" h="53281">
                    <a:moveTo>
                      <a:pt x="27642" y="0"/>
                    </a:moveTo>
                    <a:lnTo>
                      <a:pt x="38322" y="20020"/>
                    </a:lnTo>
                    <a:lnTo>
                      <a:pt x="61462" y="23565"/>
                    </a:lnTo>
                    <a:lnTo>
                      <a:pt x="45023" y="33262"/>
                    </a:lnTo>
                    <a:lnTo>
                      <a:pt x="54761" y="53281"/>
                    </a:lnTo>
                    <a:lnTo>
                      <a:pt x="33925" y="39309"/>
                    </a:lnTo>
                    <a:lnTo>
                      <a:pt x="16753" y="48381"/>
                    </a:lnTo>
                    <a:lnTo>
                      <a:pt x="20418" y="29925"/>
                    </a:lnTo>
                    <a:lnTo>
                      <a:pt x="0" y="15119"/>
                    </a:lnTo>
                    <a:lnTo>
                      <a:pt x="23140" y="17934"/>
                    </a:lnTo>
                    <a:lnTo>
                      <a:pt x="2764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6" name="Freeform 45">
                <a:extLst>
                  <a:ext uri="{FF2B5EF4-FFF2-40B4-BE49-F238E27FC236}">
                    <a16:creationId xmlns:a16="http://schemas.microsoft.com/office/drawing/2014/main" id="{51704048-9029-DC64-1337-32EA3D6CFFB2}"/>
                  </a:ext>
                </a:extLst>
              </p:cNvPr>
              <p:cNvSpPr/>
              <p:nvPr/>
            </p:nvSpPr>
            <p:spPr>
              <a:xfrm>
                <a:off x="747070" y="840374"/>
                <a:ext cx="61357" cy="51821"/>
              </a:xfrm>
              <a:custGeom>
                <a:avLst/>
                <a:gdLst>
                  <a:gd name="connsiteX0" fmla="*/ 27538 w 61357"/>
                  <a:gd name="connsiteY0" fmla="*/ 0 h 51821"/>
                  <a:gd name="connsiteX1" fmla="*/ 38218 w 61357"/>
                  <a:gd name="connsiteY1" fmla="*/ 19498 h 51821"/>
                  <a:gd name="connsiteX2" fmla="*/ 61357 w 61357"/>
                  <a:gd name="connsiteY2" fmla="*/ 23043 h 51821"/>
                  <a:gd name="connsiteX3" fmla="*/ 44919 w 61357"/>
                  <a:gd name="connsiteY3" fmla="*/ 32323 h 51821"/>
                  <a:gd name="connsiteX4" fmla="*/ 54656 w 61357"/>
                  <a:gd name="connsiteY4" fmla="*/ 51822 h 51821"/>
                  <a:gd name="connsiteX5" fmla="*/ 33820 w 61357"/>
                  <a:gd name="connsiteY5" fmla="*/ 38267 h 51821"/>
                  <a:gd name="connsiteX6" fmla="*/ 16648 w 61357"/>
                  <a:gd name="connsiteY6" fmla="*/ 46921 h 51821"/>
                  <a:gd name="connsiteX7" fmla="*/ 20313 w 61357"/>
                  <a:gd name="connsiteY7" fmla="*/ 28987 h 51821"/>
                  <a:gd name="connsiteX8" fmla="*/ 0 w 61357"/>
                  <a:gd name="connsiteY8" fmla="*/ 14598 h 51821"/>
                  <a:gd name="connsiteX9" fmla="*/ 23035 w 61357"/>
                  <a:gd name="connsiteY9" fmla="*/ 17413 h 51821"/>
                  <a:gd name="connsiteX10" fmla="*/ 27538 w 61357"/>
                  <a:gd name="connsiteY10" fmla="*/ 0 h 518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1357" h="51821">
                    <a:moveTo>
                      <a:pt x="27538" y="0"/>
                    </a:moveTo>
                    <a:lnTo>
                      <a:pt x="38218" y="19498"/>
                    </a:lnTo>
                    <a:lnTo>
                      <a:pt x="61357" y="23043"/>
                    </a:lnTo>
                    <a:lnTo>
                      <a:pt x="44919" y="32323"/>
                    </a:lnTo>
                    <a:lnTo>
                      <a:pt x="54656" y="51822"/>
                    </a:lnTo>
                    <a:lnTo>
                      <a:pt x="33820" y="38267"/>
                    </a:lnTo>
                    <a:lnTo>
                      <a:pt x="16648" y="46921"/>
                    </a:lnTo>
                    <a:lnTo>
                      <a:pt x="20313" y="28987"/>
                    </a:lnTo>
                    <a:lnTo>
                      <a:pt x="0" y="14598"/>
                    </a:lnTo>
                    <a:lnTo>
                      <a:pt x="23035" y="17413"/>
                    </a:lnTo>
                    <a:lnTo>
                      <a:pt x="27538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7" name="Freeform 46">
                <a:extLst>
                  <a:ext uri="{FF2B5EF4-FFF2-40B4-BE49-F238E27FC236}">
                    <a16:creationId xmlns:a16="http://schemas.microsoft.com/office/drawing/2014/main" id="{CDCCE34C-B6DD-F653-6D31-8D24AD247662}"/>
                  </a:ext>
                </a:extLst>
              </p:cNvPr>
              <p:cNvSpPr/>
              <p:nvPr/>
            </p:nvSpPr>
            <p:spPr>
              <a:xfrm>
                <a:off x="676918" y="266582"/>
                <a:ext cx="81565" cy="69547"/>
              </a:xfrm>
              <a:custGeom>
                <a:avLst/>
                <a:gdLst>
                  <a:gd name="connsiteX0" fmla="*/ 36752 w 81565"/>
                  <a:gd name="connsiteY0" fmla="*/ 0 h 69547"/>
                  <a:gd name="connsiteX1" fmla="*/ 50782 w 81565"/>
                  <a:gd name="connsiteY1" fmla="*/ 26276 h 69547"/>
                  <a:gd name="connsiteX2" fmla="*/ 81566 w 81565"/>
                  <a:gd name="connsiteY2" fmla="*/ 36598 h 69547"/>
                  <a:gd name="connsiteX3" fmla="*/ 59682 w 81565"/>
                  <a:gd name="connsiteY3" fmla="*/ 43480 h 69547"/>
                  <a:gd name="connsiteX4" fmla="*/ 72666 w 81565"/>
                  <a:gd name="connsiteY4" fmla="*/ 69547 h 69547"/>
                  <a:gd name="connsiteX5" fmla="*/ 44919 w 81565"/>
                  <a:gd name="connsiteY5" fmla="*/ 47859 h 69547"/>
                  <a:gd name="connsiteX6" fmla="*/ 22093 w 81565"/>
                  <a:gd name="connsiteY6" fmla="*/ 54220 h 69547"/>
                  <a:gd name="connsiteX7" fmla="*/ 27014 w 81565"/>
                  <a:gd name="connsiteY7" fmla="*/ 33262 h 69547"/>
                  <a:gd name="connsiteX8" fmla="*/ 0 w 81565"/>
                  <a:gd name="connsiteY8" fmla="*/ 10635 h 69547"/>
                  <a:gd name="connsiteX9" fmla="*/ 30574 w 81565"/>
                  <a:gd name="connsiteY9" fmla="*/ 19811 h 69547"/>
                  <a:gd name="connsiteX10" fmla="*/ 36752 w 81565"/>
                  <a:gd name="connsiteY10" fmla="*/ 0 h 695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1565" h="69547">
                    <a:moveTo>
                      <a:pt x="36752" y="0"/>
                    </a:moveTo>
                    <a:lnTo>
                      <a:pt x="50782" y="26276"/>
                    </a:lnTo>
                    <a:lnTo>
                      <a:pt x="81566" y="36598"/>
                    </a:lnTo>
                    <a:lnTo>
                      <a:pt x="59682" y="43480"/>
                    </a:lnTo>
                    <a:lnTo>
                      <a:pt x="72666" y="69547"/>
                    </a:lnTo>
                    <a:lnTo>
                      <a:pt x="44919" y="47859"/>
                    </a:lnTo>
                    <a:lnTo>
                      <a:pt x="22093" y="54220"/>
                    </a:lnTo>
                    <a:lnTo>
                      <a:pt x="27014" y="33262"/>
                    </a:lnTo>
                    <a:lnTo>
                      <a:pt x="0" y="10635"/>
                    </a:lnTo>
                    <a:lnTo>
                      <a:pt x="30574" y="19811"/>
                    </a:lnTo>
                    <a:lnTo>
                      <a:pt x="36752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8" name="Freeform 47">
                <a:extLst>
                  <a:ext uri="{FF2B5EF4-FFF2-40B4-BE49-F238E27FC236}">
                    <a16:creationId xmlns:a16="http://schemas.microsoft.com/office/drawing/2014/main" id="{A0164AAC-DF37-6832-2DF6-19893DBA6499}"/>
                  </a:ext>
                </a:extLst>
              </p:cNvPr>
              <p:cNvSpPr/>
              <p:nvPr/>
            </p:nvSpPr>
            <p:spPr>
              <a:xfrm>
                <a:off x="560799" y="220704"/>
                <a:ext cx="92978" cy="82163"/>
              </a:xfrm>
              <a:custGeom>
                <a:avLst/>
                <a:gdLst>
                  <a:gd name="connsiteX0" fmla="*/ 41987 w 92978"/>
                  <a:gd name="connsiteY0" fmla="*/ 0 h 82163"/>
                  <a:gd name="connsiteX1" fmla="*/ 57902 w 92978"/>
                  <a:gd name="connsiteY1" fmla="*/ 30968 h 82163"/>
                  <a:gd name="connsiteX2" fmla="*/ 92979 w 92978"/>
                  <a:gd name="connsiteY2" fmla="*/ 42750 h 82163"/>
                  <a:gd name="connsiteX3" fmla="*/ 67849 w 92978"/>
                  <a:gd name="connsiteY3" fmla="*/ 51300 h 82163"/>
                  <a:gd name="connsiteX4" fmla="*/ 82508 w 92978"/>
                  <a:gd name="connsiteY4" fmla="*/ 82164 h 82163"/>
                  <a:gd name="connsiteX5" fmla="*/ 51096 w 92978"/>
                  <a:gd name="connsiteY5" fmla="*/ 56722 h 82163"/>
                  <a:gd name="connsiteX6" fmla="*/ 24920 w 92978"/>
                  <a:gd name="connsiteY6" fmla="*/ 64647 h 82163"/>
                  <a:gd name="connsiteX7" fmla="*/ 30679 w 92978"/>
                  <a:gd name="connsiteY7" fmla="*/ 39726 h 82163"/>
                  <a:gd name="connsiteX8" fmla="*/ 0 w 92978"/>
                  <a:gd name="connsiteY8" fmla="*/ 13242 h 82163"/>
                  <a:gd name="connsiteX9" fmla="*/ 34867 w 92978"/>
                  <a:gd name="connsiteY9" fmla="*/ 23669 h 82163"/>
                  <a:gd name="connsiteX10" fmla="*/ 41987 w 92978"/>
                  <a:gd name="connsiteY10" fmla="*/ 0 h 82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2978" h="82163">
                    <a:moveTo>
                      <a:pt x="41987" y="0"/>
                    </a:moveTo>
                    <a:lnTo>
                      <a:pt x="57902" y="30968"/>
                    </a:lnTo>
                    <a:lnTo>
                      <a:pt x="92979" y="42750"/>
                    </a:lnTo>
                    <a:lnTo>
                      <a:pt x="67849" y="51300"/>
                    </a:lnTo>
                    <a:lnTo>
                      <a:pt x="82508" y="82164"/>
                    </a:lnTo>
                    <a:lnTo>
                      <a:pt x="51096" y="56722"/>
                    </a:lnTo>
                    <a:lnTo>
                      <a:pt x="24920" y="64647"/>
                    </a:lnTo>
                    <a:lnTo>
                      <a:pt x="30679" y="39726"/>
                    </a:lnTo>
                    <a:lnTo>
                      <a:pt x="0" y="13242"/>
                    </a:lnTo>
                    <a:lnTo>
                      <a:pt x="34867" y="23669"/>
                    </a:lnTo>
                    <a:lnTo>
                      <a:pt x="41987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49" name="Freeform 48">
                <a:extLst>
                  <a:ext uri="{FF2B5EF4-FFF2-40B4-BE49-F238E27FC236}">
                    <a16:creationId xmlns:a16="http://schemas.microsoft.com/office/drawing/2014/main" id="{A12ECE07-D523-1F22-D504-05AD52767489}"/>
                  </a:ext>
                </a:extLst>
              </p:cNvPr>
              <p:cNvSpPr/>
              <p:nvPr/>
            </p:nvSpPr>
            <p:spPr>
              <a:xfrm>
                <a:off x="437875" y="214239"/>
                <a:ext cx="102716" cy="93841"/>
              </a:xfrm>
              <a:custGeom>
                <a:avLst/>
                <a:gdLst>
                  <a:gd name="connsiteX0" fmla="*/ 46489 w 102716"/>
                  <a:gd name="connsiteY0" fmla="*/ 0 h 93841"/>
                  <a:gd name="connsiteX1" fmla="*/ 63975 w 102716"/>
                  <a:gd name="connsiteY1" fmla="*/ 35451 h 93841"/>
                  <a:gd name="connsiteX2" fmla="*/ 102716 w 102716"/>
                  <a:gd name="connsiteY2" fmla="*/ 47859 h 93841"/>
                  <a:gd name="connsiteX3" fmla="*/ 74865 w 102716"/>
                  <a:gd name="connsiteY3" fmla="*/ 58599 h 93841"/>
                  <a:gd name="connsiteX4" fmla="*/ 90884 w 102716"/>
                  <a:gd name="connsiteY4" fmla="*/ 93842 h 93841"/>
                  <a:gd name="connsiteX5" fmla="*/ 56227 w 102716"/>
                  <a:gd name="connsiteY5" fmla="*/ 65377 h 93841"/>
                  <a:gd name="connsiteX6" fmla="*/ 27223 w 102716"/>
                  <a:gd name="connsiteY6" fmla="*/ 75386 h 93841"/>
                  <a:gd name="connsiteX7" fmla="*/ 33715 w 102716"/>
                  <a:gd name="connsiteY7" fmla="*/ 46400 h 93841"/>
                  <a:gd name="connsiteX8" fmla="*/ 0 w 102716"/>
                  <a:gd name="connsiteY8" fmla="*/ 16683 h 93841"/>
                  <a:gd name="connsiteX9" fmla="*/ 38532 w 102716"/>
                  <a:gd name="connsiteY9" fmla="*/ 27736 h 93841"/>
                  <a:gd name="connsiteX10" fmla="*/ 46489 w 102716"/>
                  <a:gd name="connsiteY10" fmla="*/ 0 h 938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2716" h="93841">
                    <a:moveTo>
                      <a:pt x="46489" y="0"/>
                    </a:moveTo>
                    <a:lnTo>
                      <a:pt x="63975" y="35451"/>
                    </a:lnTo>
                    <a:lnTo>
                      <a:pt x="102716" y="47859"/>
                    </a:lnTo>
                    <a:lnTo>
                      <a:pt x="74865" y="58599"/>
                    </a:lnTo>
                    <a:lnTo>
                      <a:pt x="90884" y="93842"/>
                    </a:lnTo>
                    <a:lnTo>
                      <a:pt x="56227" y="65377"/>
                    </a:lnTo>
                    <a:lnTo>
                      <a:pt x="27223" y="75386"/>
                    </a:lnTo>
                    <a:lnTo>
                      <a:pt x="33715" y="46400"/>
                    </a:lnTo>
                    <a:lnTo>
                      <a:pt x="0" y="16683"/>
                    </a:lnTo>
                    <a:lnTo>
                      <a:pt x="38532" y="27736"/>
                    </a:lnTo>
                    <a:lnTo>
                      <a:pt x="46489" y="0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</p:grpSp>
        <p:grpSp>
          <p:nvGrpSpPr>
            <p:cNvPr id="50" name="Graphic 7">
              <a:extLst>
                <a:ext uri="{FF2B5EF4-FFF2-40B4-BE49-F238E27FC236}">
                  <a16:creationId xmlns:a16="http://schemas.microsoft.com/office/drawing/2014/main" id="{3FC80DCB-F85D-FA7F-7B91-0D99B7A2E84B}"/>
                </a:ext>
              </a:extLst>
            </p:cNvPr>
            <p:cNvGrpSpPr/>
            <p:nvPr/>
          </p:nvGrpSpPr>
          <p:grpSpPr>
            <a:xfrm>
              <a:off x="1201702" y="214239"/>
              <a:ext cx="1114171" cy="739683"/>
              <a:chOff x="1201702" y="214239"/>
              <a:chExt cx="1114171" cy="739683"/>
            </a:xfrm>
          </p:grpSpPr>
          <p:sp>
            <p:nvSpPr>
              <p:cNvPr id="51" name="Freeform 50">
                <a:extLst>
                  <a:ext uri="{FF2B5EF4-FFF2-40B4-BE49-F238E27FC236}">
                    <a16:creationId xmlns:a16="http://schemas.microsoft.com/office/drawing/2014/main" id="{9B125548-F194-DE09-48F0-AF1C72A507AC}"/>
                  </a:ext>
                </a:extLst>
              </p:cNvPr>
              <p:cNvSpPr/>
              <p:nvPr/>
            </p:nvSpPr>
            <p:spPr>
              <a:xfrm>
                <a:off x="1201702" y="214239"/>
                <a:ext cx="1114171" cy="739683"/>
              </a:xfrm>
              <a:custGeom>
                <a:avLst/>
                <a:gdLst>
                  <a:gd name="connsiteX0" fmla="*/ 0 w 1114171"/>
                  <a:gd name="connsiteY0" fmla="*/ 0 h 739683"/>
                  <a:gd name="connsiteX1" fmla="*/ 1114172 w 1114171"/>
                  <a:gd name="connsiteY1" fmla="*/ 0 h 739683"/>
                  <a:gd name="connsiteX2" fmla="*/ 1114172 w 1114171"/>
                  <a:gd name="connsiteY2" fmla="*/ 739683 h 739683"/>
                  <a:gd name="connsiteX3" fmla="*/ 0 w 1114171"/>
                  <a:gd name="connsiteY3" fmla="*/ 739683 h 739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14171" h="739683">
                    <a:moveTo>
                      <a:pt x="0" y="0"/>
                    </a:moveTo>
                    <a:lnTo>
                      <a:pt x="1114172" y="0"/>
                    </a:lnTo>
                    <a:lnTo>
                      <a:pt x="1114172" y="739683"/>
                    </a:lnTo>
                    <a:lnTo>
                      <a:pt x="0" y="739683"/>
                    </a:lnTo>
                    <a:close/>
                  </a:path>
                </a:pathLst>
              </a:custGeom>
              <a:solidFill>
                <a:srgbClr val="003399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  <p:sp>
            <p:nvSpPr>
              <p:cNvPr id="52" name="Freeform 51">
                <a:extLst>
                  <a:ext uri="{FF2B5EF4-FFF2-40B4-BE49-F238E27FC236}">
                    <a16:creationId xmlns:a16="http://schemas.microsoft.com/office/drawing/2014/main" id="{29643B40-D179-CEF0-49CF-AB46028DEFC4}"/>
                  </a:ext>
                </a:extLst>
              </p:cNvPr>
              <p:cNvSpPr/>
              <p:nvPr/>
            </p:nvSpPr>
            <p:spPr>
              <a:xfrm>
                <a:off x="1480114" y="306726"/>
                <a:ext cx="557138" cy="554710"/>
              </a:xfrm>
              <a:custGeom>
                <a:avLst/>
                <a:gdLst>
                  <a:gd name="connsiteX0" fmla="*/ 264067 w 557138"/>
                  <a:gd name="connsiteY0" fmla="*/ 44836 h 554710"/>
                  <a:gd name="connsiteX1" fmla="*/ 240509 w 557138"/>
                  <a:gd name="connsiteY1" fmla="*/ 27736 h 554710"/>
                  <a:gd name="connsiteX2" fmla="*/ 269617 w 557138"/>
                  <a:gd name="connsiteY2" fmla="*/ 27736 h 554710"/>
                  <a:gd name="connsiteX3" fmla="*/ 278622 w 557138"/>
                  <a:gd name="connsiteY3" fmla="*/ 0 h 554710"/>
                  <a:gd name="connsiteX4" fmla="*/ 287626 w 557138"/>
                  <a:gd name="connsiteY4" fmla="*/ 27736 h 554710"/>
                  <a:gd name="connsiteX5" fmla="*/ 316734 w 557138"/>
                  <a:gd name="connsiteY5" fmla="*/ 27736 h 554710"/>
                  <a:gd name="connsiteX6" fmla="*/ 293176 w 557138"/>
                  <a:gd name="connsiteY6" fmla="*/ 44836 h 554710"/>
                  <a:gd name="connsiteX7" fmla="*/ 302180 w 557138"/>
                  <a:gd name="connsiteY7" fmla="*/ 72780 h 554710"/>
                  <a:gd name="connsiteX8" fmla="*/ 278622 w 557138"/>
                  <a:gd name="connsiteY8" fmla="*/ 55471 h 554710"/>
                  <a:gd name="connsiteX9" fmla="*/ 255063 w 557138"/>
                  <a:gd name="connsiteY9" fmla="*/ 72780 h 554710"/>
                  <a:gd name="connsiteX10" fmla="*/ 264067 w 557138"/>
                  <a:gd name="connsiteY10" fmla="*/ 44836 h 554710"/>
                  <a:gd name="connsiteX11" fmla="*/ 264067 w 557138"/>
                  <a:gd name="connsiteY11" fmla="*/ 44836 h 554710"/>
                  <a:gd name="connsiteX12" fmla="*/ 293176 w 557138"/>
                  <a:gd name="connsiteY12" fmla="*/ 526975 h 554710"/>
                  <a:gd name="connsiteX13" fmla="*/ 302180 w 557138"/>
                  <a:gd name="connsiteY13" fmla="*/ 554710 h 554710"/>
                  <a:gd name="connsiteX14" fmla="*/ 278622 w 557138"/>
                  <a:gd name="connsiteY14" fmla="*/ 537610 h 554710"/>
                  <a:gd name="connsiteX15" fmla="*/ 255063 w 557138"/>
                  <a:gd name="connsiteY15" fmla="*/ 554710 h 554710"/>
                  <a:gd name="connsiteX16" fmla="*/ 264067 w 557138"/>
                  <a:gd name="connsiteY16" fmla="*/ 526975 h 554710"/>
                  <a:gd name="connsiteX17" fmla="*/ 240509 w 557138"/>
                  <a:gd name="connsiteY17" fmla="*/ 509875 h 554710"/>
                  <a:gd name="connsiteX18" fmla="*/ 269617 w 557138"/>
                  <a:gd name="connsiteY18" fmla="*/ 509875 h 554710"/>
                  <a:gd name="connsiteX19" fmla="*/ 278622 w 557138"/>
                  <a:gd name="connsiteY19" fmla="*/ 481931 h 554710"/>
                  <a:gd name="connsiteX20" fmla="*/ 287626 w 557138"/>
                  <a:gd name="connsiteY20" fmla="*/ 509875 h 554710"/>
                  <a:gd name="connsiteX21" fmla="*/ 316734 w 557138"/>
                  <a:gd name="connsiteY21" fmla="*/ 509875 h 554710"/>
                  <a:gd name="connsiteX22" fmla="*/ 293176 w 557138"/>
                  <a:gd name="connsiteY22" fmla="*/ 526975 h 554710"/>
                  <a:gd name="connsiteX23" fmla="*/ 38113 w 557138"/>
                  <a:gd name="connsiteY23" fmla="*/ 295811 h 554710"/>
                  <a:gd name="connsiteX24" fmla="*/ 14554 w 557138"/>
                  <a:gd name="connsiteY24" fmla="*/ 313119 h 554710"/>
                  <a:gd name="connsiteX25" fmla="*/ 23559 w 557138"/>
                  <a:gd name="connsiteY25" fmla="*/ 285384 h 554710"/>
                  <a:gd name="connsiteX26" fmla="*/ 0 w 557138"/>
                  <a:gd name="connsiteY26" fmla="*/ 268701 h 554710"/>
                  <a:gd name="connsiteX27" fmla="*/ 29108 w 557138"/>
                  <a:gd name="connsiteY27" fmla="*/ 268701 h 554710"/>
                  <a:gd name="connsiteX28" fmla="*/ 38113 w 557138"/>
                  <a:gd name="connsiteY28" fmla="*/ 240965 h 554710"/>
                  <a:gd name="connsiteX29" fmla="*/ 47118 w 557138"/>
                  <a:gd name="connsiteY29" fmla="*/ 268701 h 554710"/>
                  <a:gd name="connsiteX30" fmla="*/ 76330 w 557138"/>
                  <a:gd name="connsiteY30" fmla="*/ 268701 h 554710"/>
                  <a:gd name="connsiteX31" fmla="*/ 52667 w 557138"/>
                  <a:gd name="connsiteY31" fmla="*/ 286009 h 554710"/>
                  <a:gd name="connsiteX32" fmla="*/ 61672 w 557138"/>
                  <a:gd name="connsiteY32" fmla="*/ 313745 h 554710"/>
                  <a:gd name="connsiteX33" fmla="*/ 38113 w 557138"/>
                  <a:gd name="connsiteY33" fmla="*/ 296436 h 554710"/>
                  <a:gd name="connsiteX34" fmla="*/ 38113 w 557138"/>
                  <a:gd name="connsiteY34" fmla="*/ 295811 h 554710"/>
                  <a:gd name="connsiteX35" fmla="*/ 172869 w 557138"/>
                  <a:gd name="connsiteY35" fmla="*/ 76950 h 554710"/>
                  <a:gd name="connsiteX36" fmla="*/ 181874 w 557138"/>
                  <a:gd name="connsiteY36" fmla="*/ 104686 h 554710"/>
                  <a:gd name="connsiteX37" fmla="*/ 158315 w 557138"/>
                  <a:gd name="connsiteY37" fmla="*/ 87690 h 554710"/>
                  <a:gd name="connsiteX38" fmla="*/ 134756 w 557138"/>
                  <a:gd name="connsiteY38" fmla="*/ 104790 h 554710"/>
                  <a:gd name="connsiteX39" fmla="*/ 143761 w 557138"/>
                  <a:gd name="connsiteY39" fmla="*/ 77055 h 554710"/>
                  <a:gd name="connsiteX40" fmla="*/ 120202 w 557138"/>
                  <a:gd name="connsiteY40" fmla="*/ 59955 h 554710"/>
                  <a:gd name="connsiteX41" fmla="*/ 149310 w 557138"/>
                  <a:gd name="connsiteY41" fmla="*/ 59955 h 554710"/>
                  <a:gd name="connsiteX42" fmla="*/ 158315 w 557138"/>
                  <a:gd name="connsiteY42" fmla="*/ 32219 h 554710"/>
                  <a:gd name="connsiteX43" fmla="*/ 167319 w 557138"/>
                  <a:gd name="connsiteY43" fmla="*/ 59955 h 554710"/>
                  <a:gd name="connsiteX44" fmla="*/ 196428 w 557138"/>
                  <a:gd name="connsiteY44" fmla="*/ 59955 h 554710"/>
                  <a:gd name="connsiteX45" fmla="*/ 172869 w 557138"/>
                  <a:gd name="connsiteY45" fmla="*/ 76950 h 554710"/>
                  <a:gd name="connsiteX46" fmla="*/ 61881 w 557138"/>
                  <a:gd name="connsiteY46" fmla="*/ 148166 h 554710"/>
                  <a:gd name="connsiteX47" fmla="*/ 70886 w 557138"/>
                  <a:gd name="connsiteY47" fmla="*/ 120431 h 554710"/>
                  <a:gd name="connsiteX48" fmla="*/ 79995 w 557138"/>
                  <a:gd name="connsiteY48" fmla="*/ 148166 h 554710"/>
                  <a:gd name="connsiteX49" fmla="*/ 108266 w 557138"/>
                  <a:gd name="connsiteY49" fmla="*/ 148166 h 554710"/>
                  <a:gd name="connsiteX50" fmla="*/ 84707 w 557138"/>
                  <a:gd name="connsiteY50" fmla="*/ 165475 h 554710"/>
                  <a:gd name="connsiteX51" fmla="*/ 93711 w 557138"/>
                  <a:gd name="connsiteY51" fmla="*/ 193210 h 554710"/>
                  <a:gd name="connsiteX52" fmla="*/ 70048 w 557138"/>
                  <a:gd name="connsiteY52" fmla="*/ 175902 h 554710"/>
                  <a:gd name="connsiteX53" fmla="*/ 46384 w 557138"/>
                  <a:gd name="connsiteY53" fmla="*/ 193210 h 554710"/>
                  <a:gd name="connsiteX54" fmla="*/ 55389 w 557138"/>
                  <a:gd name="connsiteY54" fmla="*/ 165475 h 554710"/>
                  <a:gd name="connsiteX55" fmla="*/ 31830 w 557138"/>
                  <a:gd name="connsiteY55" fmla="*/ 148166 h 554710"/>
                  <a:gd name="connsiteX56" fmla="*/ 61881 w 557138"/>
                  <a:gd name="connsiteY56" fmla="*/ 148166 h 554710"/>
                  <a:gd name="connsiteX57" fmla="*/ 32145 w 557138"/>
                  <a:gd name="connsiteY57" fmla="*/ 389131 h 554710"/>
                  <a:gd name="connsiteX58" fmla="*/ 61881 w 557138"/>
                  <a:gd name="connsiteY58" fmla="*/ 389131 h 554710"/>
                  <a:gd name="connsiteX59" fmla="*/ 70886 w 557138"/>
                  <a:gd name="connsiteY59" fmla="*/ 361396 h 554710"/>
                  <a:gd name="connsiteX60" fmla="*/ 79995 w 557138"/>
                  <a:gd name="connsiteY60" fmla="*/ 389131 h 554710"/>
                  <a:gd name="connsiteX61" fmla="*/ 108266 w 557138"/>
                  <a:gd name="connsiteY61" fmla="*/ 389131 h 554710"/>
                  <a:gd name="connsiteX62" fmla="*/ 84707 w 557138"/>
                  <a:gd name="connsiteY62" fmla="*/ 406440 h 554710"/>
                  <a:gd name="connsiteX63" fmla="*/ 93711 w 557138"/>
                  <a:gd name="connsiteY63" fmla="*/ 434176 h 554710"/>
                  <a:gd name="connsiteX64" fmla="*/ 70048 w 557138"/>
                  <a:gd name="connsiteY64" fmla="*/ 417075 h 554710"/>
                  <a:gd name="connsiteX65" fmla="*/ 46384 w 557138"/>
                  <a:gd name="connsiteY65" fmla="*/ 434176 h 554710"/>
                  <a:gd name="connsiteX66" fmla="*/ 55389 w 557138"/>
                  <a:gd name="connsiteY66" fmla="*/ 406440 h 554710"/>
                  <a:gd name="connsiteX67" fmla="*/ 31830 w 557138"/>
                  <a:gd name="connsiteY67" fmla="*/ 389131 h 554710"/>
                  <a:gd name="connsiteX68" fmla="*/ 32145 w 557138"/>
                  <a:gd name="connsiteY68" fmla="*/ 389131 h 554710"/>
                  <a:gd name="connsiteX69" fmla="*/ 143761 w 557138"/>
                  <a:gd name="connsiteY69" fmla="*/ 494547 h 554710"/>
                  <a:gd name="connsiteX70" fmla="*/ 120202 w 557138"/>
                  <a:gd name="connsiteY70" fmla="*/ 477551 h 554710"/>
                  <a:gd name="connsiteX71" fmla="*/ 149310 w 557138"/>
                  <a:gd name="connsiteY71" fmla="*/ 477551 h 554710"/>
                  <a:gd name="connsiteX72" fmla="*/ 158315 w 557138"/>
                  <a:gd name="connsiteY72" fmla="*/ 449816 h 554710"/>
                  <a:gd name="connsiteX73" fmla="*/ 167319 w 557138"/>
                  <a:gd name="connsiteY73" fmla="*/ 477551 h 554710"/>
                  <a:gd name="connsiteX74" fmla="*/ 196428 w 557138"/>
                  <a:gd name="connsiteY74" fmla="*/ 477551 h 554710"/>
                  <a:gd name="connsiteX75" fmla="*/ 172869 w 557138"/>
                  <a:gd name="connsiteY75" fmla="*/ 494547 h 554710"/>
                  <a:gd name="connsiteX76" fmla="*/ 181874 w 557138"/>
                  <a:gd name="connsiteY76" fmla="*/ 522283 h 554710"/>
                  <a:gd name="connsiteX77" fmla="*/ 158315 w 557138"/>
                  <a:gd name="connsiteY77" fmla="*/ 505183 h 554710"/>
                  <a:gd name="connsiteX78" fmla="*/ 134756 w 557138"/>
                  <a:gd name="connsiteY78" fmla="*/ 522283 h 554710"/>
                  <a:gd name="connsiteX79" fmla="*/ 143761 w 557138"/>
                  <a:gd name="connsiteY79" fmla="*/ 494547 h 554710"/>
                  <a:gd name="connsiteX80" fmla="*/ 533580 w 557138"/>
                  <a:gd name="connsiteY80" fmla="*/ 285905 h 554710"/>
                  <a:gd name="connsiteX81" fmla="*/ 542584 w 557138"/>
                  <a:gd name="connsiteY81" fmla="*/ 313641 h 554710"/>
                  <a:gd name="connsiteX82" fmla="*/ 519025 w 557138"/>
                  <a:gd name="connsiteY82" fmla="*/ 296332 h 554710"/>
                  <a:gd name="connsiteX83" fmla="*/ 495153 w 557138"/>
                  <a:gd name="connsiteY83" fmla="*/ 313641 h 554710"/>
                  <a:gd name="connsiteX84" fmla="*/ 504157 w 557138"/>
                  <a:gd name="connsiteY84" fmla="*/ 285905 h 554710"/>
                  <a:gd name="connsiteX85" fmla="*/ 480494 w 557138"/>
                  <a:gd name="connsiteY85" fmla="*/ 268597 h 554710"/>
                  <a:gd name="connsiteX86" fmla="*/ 510649 w 557138"/>
                  <a:gd name="connsiteY86" fmla="*/ 268597 h 554710"/>
                  <a:gd name="connsiteX87" fmla="*/ 519654 w 557138"/>
                  <a:gd name="connsiteY87" fmla="*/ 240861 h 554710"/>
                  <a:gd name="connsiteX88" fmla="*/ 528658 w 557138"/>
                  <a:gd name="connsiteY88" fmla="*/ 268597 h 554710"/>
                  <a:gd name="connsiteX89" fmla="*/ 557138 w 557138"/>
                  <a:gd name="connsiteY89" fmla="*/ 268597 h 554710"/>
                  <a:gd name="connsiteX90" fmla="*/ 533580 w 557138"/>
                  <a:gd name="connsiteY90" fmla="*/ 285905 h 554710"/>
                  <a:gd name="connsiteX91" fmla="*/ 384269 w 557138"/>
                  <a:gd name="connsiteY91" fmla="*/ 76950 h 554710"/>
                  <a:gd name="connsiteX92" fmla="*/ 360711 w 557138"/>
                  <a:gd name="connsiteY92" fmla="*/ 59955 h 554710"/>
                  <a:gd name="connsiteX93" fmla="*/ 389819 w 557138"/>
                  <a:gd name="connsiteY93" fmla="*/ 59955 h 554710"/>
                  <a:gd name="connsiteX94" fmla="*/ 398823 w 557138"/>
                  <a:gd name="connsiteY94" fmla="*/ 32219 h 554710"/>
                  <a:gd name="connsiteX95" fmla="*/ 407828 w 557138"/>
                  <a:gd name="connsiteY95" fmla="*/ 59955 h 554710"/>
                  <a:gd name="connsiteX96" fmla="*/ 436936 w 557138"/>
                  <a:gd name="connsiteY96" fmla="*/ 59955 h 554710"/>
                  <a:gd name="connsiteX97" fmla="*/ 413378 w 557138"/>
                  <a:gd name="connsiteY97" fmla="*/ 76950 h 554710"/>
                  <a:gd name="connsiteX98" fmla="*/ 422382 w 557138"/>
                  <a:gd name="connsiteY98" fmla="*/ 104686 h 554710"/>
                  <a:gd name="connsiteX99" fmla="*/ 398823 w 557138"/>
                  <a:gd name="connsiteY99" fmla="*/ 87690 h 554710"/>
                  <a:gd name="connsiteX100" fmla="*/ 375265 w 557138"/>
                  <a:gd name="connsiteY100" fmla="*/ 104790 h 554710"/>
                  <a:gd name="connsiteX101" fmla="*/ 384269 w 557138"/>
                  <a:gd name="connsiteY101" fmla="*/ 77055 h 554710"/>
                  <a:gd name="connsiteX102" fmla="*/ 384269 w 557138"/>
                  <a:gd name="connsiteY102" fmla="*/ 77055 h 554710"/>
                  <a:gd name="connsiteX103" fmla="*/ 477143 w 557138"/>
                  <a:gd name="connsiteY103" fmla="*/ 147853 h 554710"/>
                  <a:gd name="connsiteX104" fmla="*/ 486253 w 557138"/>
                  <a:gd name="connsiteY104" fmla="*/ 120118 h 554710"/>
                  <a:gd name="connsiteX105" fmla="*/ 495257 w 557138"/>
                  <a:gd name="connsiteY105" fmla="*/ 147853 h 554710"/>
                  <a:gd name="connsiteX106" fmla="*/ 524366 w 557138"/>
                  <a:gd name="connsiteY106" fmla="*/ 147853 h 554710"/>
                  <a:gd name="connsiteX107" fmla="*/ 501435 w 557138"/>
                  <a:gd name="connsiteY107" fmla="*/ 165266 h 554710"/>
                  <a:gd name="connsiteX108" fmla="*/ 510440 w 557138"/>
                  <a:gd name="connsiteY108" fmla="*/ 193002 h 554710"/>
                  <a:gd name="connsiteX109" fmla="*/ 486881 w 557138"/>
                  <a:gd name="connsiteY109" fmla="*/ 175693 h 554710"/>
                  <a:gd name="connsiteX110" fmla="*/ 463217 w 557138"/>
                  <a:gd name="connsiteY110" fmla="*/ 193002 h 554710"/>
                  <a:gd name="connsiteX111" fmla="*/ 472222 w 557138"/>
                  <a:gd name="connsiteY111" fmla="*/ 165266 h 554710"/>
                  <a:gd name="connsiteX112" fmla="*/ 448873 w 557138"/>
                  <a:gd name="connsiteY112" fmla="*/ 147958 h 554710"/>
                  <a:gd name="connsiteX113" fmla="*/ 477143 w 557138"/>
                  <a:gd name="connsiteY113" fmla="*/ 147958 h 554710"/>
                  <a:gd name="connsiteX114" fmla="*/ 495257 w 557138"/>
                  <a:gd name="connsiteY114" fmla="*/ 388818 h 554710"/>
                  <a:gd name="connsiteX115" fmla="*/ 524366 w 557138"/>
                  <a:gd name="connsiteY115" fmla="*/ 388818 h 554710"/>
                  <a:gd name="connsiteX116" fmla="*/ 501435 w 557138"/>
                  <a:gd name="connsiteY116" fmla="*/ 406127 h 554710"/>
                  <a:gd name="connsiteX117" fmla="*/ 510440 w 557138"/>
                  <a:gd name="connsiteY117" fmla="*/ 433863 h 554710"/>
                  <a:gd name="connsiteX118" fmla="*/ 486881 w 557138"/>
                  <a:gd name="connsiteY118" fmla="*/ 416763 h 554710"/>
                  <a:gd name="connsiteX119" fmla="*/ 463217 w 557138"/>
                  <a:gd name="connsiteY119" fmla="*/ 433863 h 554710"/>
                  <a:gd name="connsiteX120" fmla="*/ 472222 w 557138"/>
                  <a:gd name="connsiteY120" fmla="*/ 406127 h 554710"/>
                  <a:gd name="connsiteX121" fmla="*/ 448873 w 557138"/>
                  <a:gd name="connsiteY121" fmla="*/ 388818 h 554710"/>
                  <a:gd name="connsiteX122" fmla="*/ 477981 w 557138"/>
                  <a:gd name="connsiteY122" fmla="*/ 388818 h 554710"/>
                  <a:gd name="connsiteX123" fmla="*/ 487090 w 557138"/>
                  <a:gd name="connsiteY123" fmla="*/ 361083 h 554710"/>
                  <a:gd name="connsiteX124" fmla="*/ 496095 w 557138"/>
                  <a:gd name="connsiteY124" fmla="*/ 388818 h 554710"/>
                  <a:gd name="connsiteX125" fmla="*/ 495362 w 557138"/>
                  <a:gd name="connsiteY125" fmla="*/ 388818 h 554710"/>
                  <a:gd name="connsiteX126" fmla="*/ 436936 w 557138"/>
                  <a:gd name="connsiteY126" fmla="*/ 477239 h 554710"/>
                  <a:gd name="connsiteX127" fmla="*/ 413378 w 557138"/>
                  <a:gd name="connsiteY127" fmla="*/ 494234 h 554710"/>
                  <a:gd name="connsiteX128" fmla="*/ 422382 w 557138"/>
                  <a:gd name="connsiteY128" fmla="*/ 521970 h 554710"/>
                  <a:gd name="connsiteX129" fmla="*/ 398823 w 557138"/>
                  <a:gd name="connsiteY129" fmla="*/ 504870 h 554710"/>
                  <a:gd name="connsiteX130" fmla="*/ 375265 w 557138"/>
                  <a:gd name="connsiteY130" fmla="*/ 521970 h 554710"/>
                  <a:gd name="connsiteX131" fmla="*/ 384269 w 557138"/>
                  <a:gd name="connsiteY131" fmla="*/ 494234 h 554710"/>
                  <a:gd name="connsiteX132" fmla="*/ 360711 w 557138"/>
                  <a:gd name="connsiteY132" fmla="*/ 477239 h 554710"/>
                  <a:gd name="connsiteX133" fmla="*/ 389819 w 557138"/>
                  <a:gd name="connsiteY133" fmla="*/ 477239 h 554710"/>
                  <a:gd name="connsiteX134" fmla="*/ 398823 w 557138"/>
                  <a:gd name="connsiteY134" fmla="*/ 449503 h 554710"/>
                  <a:gd name="connsiteX135" fmla="*/ 407828 w 557138"/>
                  <a:gd name="connsiteY135" fmla="*/ 477239 h 554710"/>
                  <a:gd name="connsiteX136" fmla="*/ 436936 w 557138"/>
                  <a:gd name="connsiteY136" fmla="*/ 477239 h 5547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</a:cxnLst>
                <a:rect l="l" t="t" r="r" b="b"/>
                <a:pathLst>
                  <a:path w="557138" h="554710">
                    <a:moveTo>
                      <a:pt x="264067" y="44836"/>
                    </a:moveTo>
                    <a:lnTo>
                      <a:pt x="240509" y="27736"/>
                    </a:lnTo>
                    <a:lnTo>
                      <a:pt x="269617" y="27736"/>
                    </a:lnTo>
                    <a:lnTo>
                      <a:pt x="278622" y="0"/>
                    </a:lnTo>
                    <a:lnTo>
                      <a:pt x="287626" y="27736"/>
                    </a:lnTo>
                    <a:lnTo>
                      <a:pt x="316734" y="27736"/>
                    </a:lnTo>
                    <a:lnTo>
                      <a:pt x="293176" y="44836"/>
                    </a:lnTo>
                    <a:lnTo>
                      <a:pt x="302180" y="72780"/>
                    </a:lnTo>
                    <a:lnTo>
                      <a:pt x="278622" y="55471"/>
                    </a:lnTo>
                    <a:lnTo>
                      <a:pt x="255063" y="72780"/>
                    </a:lnTo>
                    <a:lnTo>
                      <a:pt x="264067" y="44836"/>
                    </a:lnTo>
                    <a:lnTo>
                      <a:pt x="264067" y="44836"/>
                    </a:lnTo>
                    <a:close/>
                    <a:moveTo>
                      <a:pt x="293176" y="526975"/>
                    </a:moveTo>
                    <a:lnTo>
                      <a:pt x="302180" y="554710"/>
                    </a:lnTo>
                    <a:lnTo>
                      <a:pt x="278622" y="537610"/>
                    </a:lnTo>
                    <a:lnTo>
                      <a:pt x="255063" y="554710"/>
                    </a:lnTo>
                    <a:lnTo>
                      <a:pt x="264067" y="526975"/>
                    </a:lnTo>
                    <a:lnTo>
                      <a:pt x="240509" y="509875"/>
                    </a:lnTo>
                    <a:lnTo>
                      <a:pt x="269617" y="509875"/>
                    </a:lnTo>
                    <a:lnTo>
                      <a:pt x="278622" y="481931"/>
                    </a:lnTo>
                    <a:lnTo>
                      <a:pt x="287626" y="509875"/>
                    </a:lnTo>
                    <a:lnTo>
                      <a:pt x="316734" y="509875"/>
                    </a:lnTo>
                    <a:lnTo>
                      <a:pt x="293176" y="526975"/>
                    </a:lnTo>
                    <a:close/>
                    <a:moveTo>
                      <a:pt x="38113" y="295811"/>
                    </a:moveTo>
                    <a:lnTo>
                      <a:pt x="14554" y="313119"/>
                    </a:lnTo>
                    <a:lnTo>
                      <a:pt x="23559" y="285384"/>
                    </a:lnTo>
                    <a:lnTo>
                      <a:pt x="0" y="268701"/>
                    </a:lnTo>
                    <a:lnTo>
                      <a:pt x="29108" y="268701"/>
                    </a:lnTo>
                    <a:lnTo>
                      <a:pt x="38113" y="240965"/>
                    </a:lnTo>
                    <a:lnTo>
                      <a:pt x="47118" y="268701"/>
                    </a:lnTo>
                    <a:lnTo>
                      <a:pt x="76330" y="268701"/>
                    </a:lnTo>
                    <a:lnTo>
                      <a:pt x="52667" y="286009"/>
                    </a:lnTo>
                    <a:lnTo>
                      <a:pt x="61672" y="313745"/>
                    </a:lnTo>
                    <a:lnTo>
                      <a:pt x="38113" y="296436"/>
                    </a:lnTo>
                    <a:lnTo>
                      <a:pt x="38113" y="295811"/>
                    </a:lnTo>
                    <a:close/>
                    <a:moveTo>
                      <a:pt x="172869" y="76950"/>
                    </a:moveTo>
                    <a:lnTo>
                      <a:pt x="181874" y="104686"/>
                    </a:lnTo>
                    <a:lnTo>
                      <a:pt x="158315" y="87690"/>
                    </a:lnTo>
                    <a:lnTo>
                      <a:pt x="134756" y="104790"/>
                    </a:lnTo>
                    <a:lnTo>
                      <a:pt x="143761" y="77055"/>
                    </a:lnTo>
                    <a:lnTo>
                      <a:pt x="120202" y="59955"/>
                    </a:lnTo>
                    <a:lnTo>
                      <a:pt x="149310" y="59955"/>
                    </a:lnTo>
                    <a:lnTo>
                      <a:pt x="158315" y="32219"/>
                    </a:lnTo>
                    <a:lnTo>
                      <a:pt x="167319" y="59955"/>
                    </a:lnTo>
                    <a:lnTo>
                      <a:pt x="196428" y="59955"/>
                    </a:lnTo>
                    <a:lnTo>
                      <a:pt x="172869" y="76950"/>
                    </a:lnTo>
                    <a:close/>
                    <a:moveTo>
                      <a:pt x="61881" y="148166"/>
                    </a:moveTo>
                    <a:lnTo>
                      <a:pt x="70886" y="120431"/>
                    </a:lnTo>
                    <a:lnTo>
                      <a:pt x="79995" y="148166"/>
                    </a:lnTo>
                    <a:lnTo>
                      <a:pt x="108266" y="148166"/>
                    </a:lnTo>
                    <a:lnTo>
                      <a:pt x="84707" y="165475"/>
                    </a:lnTo>
                    <a:lnTo>
                      <a:pt x="93711" y="193210"/>
                    </a:lnTo>
                    <a:lnTo>
                      <a:pt x="70048" y="175902"/>
                    </a:lnTo>
                    <a:lnTo>
                      <a:pt x="46384" y="193210"/>
                    </a:lnTo>
                    <a:lnTo>
                      <a:pt x="55389" y="165475"/>
                    </a:lnTo>
                    <a:lnTo>
                      <a:pt x="31830" y="148166"/>
                    </a:lnTo>
                    <a:lnTo>
                      <a:pt x="61881" y="148166"/>
                    </a:lnTo>
                    <a:close/>
                    <a:moveTo>
                      <a:pt x="32145" y="389131"/>
                    </a:moveTo>
                    <a:lnTo>
                      <a:pt x="61881" y="389131"/>
                    </a:lnTo>
                    <a:lnTo>
                      <a:pt x="70886" y="361396"/>
                    </a:lnTo>
                    <a:lnTo>
                      <a:pt x="79995" y="389131"/>
                    </a:lnTo>
                    <a:lnTo>
                      <a:pt x="108266" y="389131"/>
                    </a:lnTo>
                    <a:lnTo>
                      <a:pt x="84707" y="406440"/>
                    </a:lnTo>
                    <a:lnTo>
                      <a:pt x="93711" y="434176"/>
                    </a:lnTo>
                    <a:lnTo>
                      <a:pt x="70048" y="417075"/>
                    </a:lnTo>
                    <a:lnTo>
                      <a:pt x="46384" y="434176"/>
                    </a:lnTo>
                    <a:lnTo>
                      <a:pt x="55389" y="406440"/>
                    </a:lnTo>
                    <a:lnTo>
                      <a:pt x="31830" y="389131"/>
                    </a:lnTo>
                    <a:lnTo>
                      <a:pt x="32145" y="389131"/>
                    </a:lnTo>
                    <a:close/>
                    <a:moveTo>
                      <a:pt x="143761" y="494547"/>
                    </a:moveTo>
                    <a:lnTo>
                      <a:pt x="120202" y="477551"/>
                    </a:lnTo>
                    <a:lnTo>
                      <a:pt x="149310" y="477551"/>
                    </a:lnTo>
                    <a:lnTo>
                      <a:pt x="158315" y="449816"/>
                    </a:lnTo>
                    <a:lnTo>
                      <a:pt x="167319" y="477551"/>
                    </a:lnTo>
                    <a:lnTo>
                      <a:pt x="196428" y="477551"/>
                    </a:lnTo>
                    <a:lnTo>
                      <a:pt x="172869" y="494547"/>
                    </a:lnTo>
                    <a:lnTo>
                      <a:pt x="181874" y="522283"/>
                    </a:lnTo>
                    <a:lnTo>
                      <a:pt x="158315" y="505183"/>
                    </a:lnTo>
                    <a:lnTo>
                      <a:pt x="134756" y="522283"/>
                    </a:lnTo>
                    <a:lnTo>
                      <a:pt x="143761" y="494547"/>
                    </a:lnTo>
                    <a:close/>
                    <a:moveTo>
                      <a:pt x="533580" y="285905"/>
                    </a:moveTo>
                    <a:lnTo>
                      <a:pt x="542584" y="313641"/>
                    </a:lnTo>
                    <a:lnTo>
                      <a:pt x="519025" y="296332"/>
                    </a:lnTo>
                    <a:lnTo>
                      <a:pt x="495153" y="313641"/>
                    </a:lnTo>
                    <a:lnTo>
                      <a:pt x="504157" y="285905"/>
                    </a:lnTo>
                    <a:lnTo>
                      <a:pt x="480494" y="268597"/>
                    </a:lnTo>
                    <a:lnTo>
                      <a:pt x="510649" y="268597"/>
                    </a:lnTo>
                    <a:lnTo>
                      <a:pt x="519654" y="240861"/>
                    </a:lnTo>
                    <a:lnTo>
                      <a:pt x="528658" y="268597"/>
                    </a:lnTo>
                    <a:lnTo>
                      <a:pt x="557138" y="268597"/>
                    </a:lnTo>
                    <a:lnTo>
                      <a:pt x="533580" y="285905"/>
                    </a:lnTo>
                    <a:close/>
                    <a:moveTo>
                      <a:pt x="384269" y="76950"/>
                    </a:moveTo>
                    <a:lnTo>
                      <a:pt x="360711" y="59955"/>
                    </a:lnTo>
                    <a:lnTo>
                      <a:pt x="389819" y="59955"/>
                    </a:lnTo>
                    <a:lnTo>
                      <a:pt x="398823" y="32219"/>
                    </a:lnTo>
                    <a:lnTo>
                      <a:pt x="407828" y="59955"/>
                    </a:lnTo>
                    <a:lnTo>
                      <a:pt x="436936" y="59955"/>
                    </a:lnTo>
                    <a:lnTo>
                      <a:pt x="413378" y="76950"/>
                    </a:lnTo>
                    <a:lnTo>
                      <a:pt x="422382" y="104686"/>
                    </a:lnTo>
                    <a:lnTo>
                      <a:pt x="398823" y="87690"/>
                    </a:lnTo>
                    <a:lnTo>
                      <a:pt x="375265" y="104790"/>
                    </a:lnTo>
                    <a:lnTo>
                      <a:pt x="384269" y="77055"/>
                    </a:lnTo>
                    <a:lnTo>
                      <a:pt x="384269" y="77055"/>
                    </a:lnTo>
                    <a:close/>
                    <a:moveTo>
                      <a:pt x="477143" y="147853"/>
                    </a:moveTo>
                    <a:lnTo>
                      <a:pt x="486253" y="120118"/>
                    </a:lnTo>
                    <a:lnTo>
                      <a:pt x="495257" y="147853"/>
                    </a:lnTo>
                    <a:lnTo>
                      <a:pt x="524366" y="147853"/>
                    </a:lnTo>
                    <a:lnTo>
                      <a:pt x="501435" y="165266"/>
                    </a:lnTo>
                    <a:lnTo>
                      <a:pt x="510440" y="193002"/>
                    </a:lnTo>
                    <a:lnTo>
                      <a:pt x="486881" y="175693"/>
                    </a:lnTo>
                    <a:lnTo>
                      <a:pt x="463217" y="193002"/>
                    </a:lnTo>
                    <a:lnTo>
                      <a:pt x="472222" y="165266"/>
                    </a:lnTo>
                    <a:lnTo>
                      <a:pt x="448873" y="147958"/>
                    </a:lnTo>
                    <a:lnTo>
                      <a:pt x="477143" y="147958"/>
                    </a:lnTo>
                    <a:close/>
                    <a:moveTo>
                      <a:pt x="495257" y="388818"/>
                    </a:moveTo>
                    <a:lnTo>
                      <a:pt x="524366" y="388818"/>
                    </a:lnTo>
                    <a:lnTo>
                      <a:pt x="501435" y="406127"/>
                    </a:lnTo>
                    <a:lnTo>
                      <a:pt x="510440" y="433863"/>
                    </a:lnTo>
                    <a:lnTo>
                      <a:pt x="486881" y="416763"/>
                    </a:lnTo>
                    <a:lnTo>
                      <a:pt x="463217" y="433863"/>
                    </a:lnTo>
                    <a:lnTo>
                      <a:pt x="472222" y="406127"/>
                    </a:lnTo>
                    <a:lnTo>
                      <a:pt x="448873" y="388818"/>
                    </a:lnTo>
                    <a:lnTo>
                      <a:pt x="477981" y="388818"/>
                    </a:lnTo>
                    <a:lnTo>
                      <a:pt x="487090" y="361083"/>
                    </a:lnTo>
                    <a:lnTo>
                      <a:pt x="496095" y="388818"/>
                    </a:lnTo>
                    <a:lnTo>
                      <a:pt x="495362" y="388818"/>
                    </a:lnTo>
                    <a:close/>
                    <a:moveTo>
                      <a:pt x="436936" y="477239"/>
                    </a:moveTo>
                    <a:lnTo>
                      <a:pt x="413378" y="494234"/>
                    </a:lnTo>
                    <a:lnTo>
                      <a:pt x="422382" y="521970"/>
                    </a:lnTo>
                    <a:lnTo>
                      <a:pt x="398823" y="504870"/>
                    </a:lnTo>
                    <a:lnTo>
                      <a:pt x="375265" y="521970"/>
                    </a:lnTo>
                    <a:lnTo>
                      <a:pt x="384269" y="494234"/>
                    </a:lnTo>
                    <a:lnTo>
                      <a:pt x="360711" y="477239"/>
                    </a:lnTo>
                    <a:lnTo>
                      <a:pt x="389819" y="477239"/>
                    </a:lnTo>
                    <a:lnTo>
                      <a:pt x="398823" y="449503"/>
                    </a:lnTo>
                    <a:lnTo>
                      <a:pt x="407828" y="477239"/>
                    </a:lnTo>
                    <a:lnTo>
                      <a:pt x="436936" y="477239"/>
                    </a:lnTo>
                    <a:close/>
                  </a:path>
                </a:pathLst>
              </a:custGeom>
              <a:solidFill>
                <a:srgbClr val="FFCC00"/>
              </a:solidFill>
              <a:ln w="104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R"/>
              </a:p>
            </p:txBody>
          </p:sp>
        </p:grpSp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id="{317CF0A6-3256-32E6-ABD1-69DC4A1C01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6000" y="1625133"/>
            <a:ext cx="10980000" cy="961040"/>
          </a:xfrm>
          <a:prstGeom prst="rect">
            <a:avLst/>
          </a:prstGeom>
        </p:spPr>
        <p:txBody>
          <a:bodyPr lIns="0" anchor="ctr"/>
          <a:lstStyle>
            <a:lvl1pPr>
              <a:defRPr b="1">
                <a:solidFill>
                  <a:srgbClr val="006BA6"/>
                </a:solidFill>
                <a:latin typeface="Blogger Sans" panose="02000506030000020004" pitchFamily="2" charset="0"/>
                <a:ea typeface="Blogger Sans" panose="02000506030000020004" pitchFamily="2" charset="0"/>
              </a:defRPr>
            </a:lvl1pPr>
          </a:lstStyle>
          <a:p>
            <a:r>
              <a:rPr lang="en-GB"/>
              <a:t>Click to add title</a:t>
            </a:r>
            <a:endParaRPr lang="en-GR"/>
          </a:p>
        </p:txBody>
      </p: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id="{B261257F-BE2F-8895-0399-EDBD614DAB80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05999" y="2711249"/>
            <a:ext cx="10979999" cy="3191770"/>
          </a:xfrm>
          <a:prstGeom prst="rect">
            <a:avLst/>
          </a:prstGeom>
        </p:spPr>
        <p:txBody>
          <a:bodyPr lIns="36000" rIns="3600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Arial" panose="020B0604020202020204" pitchFamily="34" charset="0"/>
                <a:ea typeface="Blogger Sans" panose="02000506030000020004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722438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288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81" r:id="rId2"/>
    <p:sldLayoutId id="2147483660" r:id="rId3"/>
    <p:sldLayoutId id="214748368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9784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87" r:id="rId2"/>
    <p:sldLayoutId id="2147483679" r:id="rId3"/>
    <p:sldLayoutId id="2147483689" r:id="rId4"/>
    <p:sldLayoutId id="2147483668" r:id="rId5"/>
    <p:sldLayoutId id="2147483683" r:id="rId6"/>
    <p:sldLayoutId id="2147483684" r:id="rId7"/>
    <p:sldLayoutId id="2147483685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652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8457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544594-4361-DD8B-1E37-66A33761CB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497A3CF-37B1-3859-158C-BBB08F6AD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646" y="912246"/>
            <a:ext cx="7352295" cy="961040"/>
          </a:xfrm>
        </p:spPr>
        <p:txBody>
          <a:bodyPr/>
          <a:lstStyle/>
          <a:p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Company </a:t>
            </a:r>
            <a:r>
              <a:rPr lang="de-DE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profile</a:t>
            </a:r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rgbClr val="FF0000"/>
                </a:solidFill>
                <a:highlight>
                  <a:srgbClr val="FFCC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company</a:t>
            </a:r>
            <a:r>
              <a:rPr lang="de-DE" sz="2000" dirty="0">
                <a:solidFill>
                  <a:srgbClr val="FF0000"/>
                </a:solidFill>
                <a:highlight>
                  <a:srgbClr val="FFCC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rgbClr val="FF0000"/>
                </a:solidFill>
                <a:highlight>
                  <a:srgbClr val="FFCC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name</a:t>
            </a:r>
            <a:r>
              <a:rPr lang="de-DE" sz="2000" dirty="0">
                <a:solidFill>
                  <a:srgbClr val="FF0000"/>
                </a:solidFill>
                <a:highlight>
                  <a:srgbClr val="FFCC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City (Country) </a:t>
            </a:r>
            <a:r>
              <a:rPr lang="de-DE" sz="2000" dirty="0">
                <a:highlight>
                  <a:srgbClr val="FFCC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de-DE" sz="2000" dirty="0">
              <a:solidFill>
                <a:srgbClr val="64B4E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43167D53-7E90-2845-E502-384E66D290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6825" y="150140"/>
            <a:ext cx="1592353" cy="630201"/>
          </a:xfrm>
          <a:prstGeom prst="rect">
            <a:avLst/>
          </a:prstGeom>
        </p:spPr>
      </p:pic>
      <p:sp>
        <p:nvSpPr>
          <p:cNvPr id="4" name="Titel 2">
            <a:extLst>
              <a:ext uri="{FF2B5EF4-FFF2-40B4-BE49-F238E27FC236}">
                <a16:creationId xmlns:a16="http://schemas.microsoft.com/office/drawing/2014/main" id="{D0A0A246-EB7F-BC2F-0ADD-3D028511E713}"/>
              </a:ext>
            </a:extLst>
          </p:cNvPr>
          <p:cNvSpPr txBox="1">
            <a:spLocks/>
          </p:cNvSpPr>
          <p:nvPr/>
        </p:nvSpPr>
        <p:spPr>
          <a:xfrm>
            <a:off x="9083710" y="0"/>
            <a:ext cx="3108290" cy="590527"/>
          </a:xfrm>
          <a:prstGeom prst="rect">
            <a:avLst/>
          </a:prstGeom>
        </p:spPr>
        <p:txBody>
          <a:bodyPr lIns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6BA6"/>
                </a:solidFill>
                <a:latin typeface="Blogger Sans" panose="02000506030000020004" pitchFamily="2" charset="0"/>
                <a:ea typeface="Blogger Sans" panose="02000506030000020004" pitchFamily="2" charset="0"/>
                <a:cs typeface="+mj-cs"/>
              </a:defRPr>
            </a:lvl1pPr>
          </a:lstStyle>
          <a:p>
            <a:pPr algn="r"/>
            <a:r>
              <a:rPr lang="de-DE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EEN @ </a:t>
            </a:r>
            <a:r>
              <a:rPr lang="de-DE" sz="32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it-sa</a:t>
            </a:r>
            <a:r>
              <a:rPr lang="de-DE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2025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E1CF547-EBDC-4A71-54C0-7CB94851578C}"/>
              </a:ext>
            </a:extLst>
          </p:cNvPr>
          <p:cNvSpPr/>
          <p:nvPr/>
        </p:nvSpPr>
        <p:spPr>
          <a:xfrm>
            <a:off x="10474751" y="912246"/>
            <a:ext cx="1383752" cy="1216404"/>
          </a:xfrm>
          <a:prstGeom prst="rect">
            <a:avLst/>
          </a:prstGeom>
          <a:solidFill>
            <a:srgbClr val="006BA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Logo </a:t>
            </a:r>
            <a:r>
              <a:rPr lang="de-DE" dirty="0" err="1"/>
              <a:t>company</a:t>
            </a:r>
            <a:endParaRPr lang="de-DE" dirty="0"/>
          </a:p>
        </p:txBody>
      </p:sp>
      <p:sp>
        <p:nvSpPr>
          <p:cNvPr id="10" name="Titel 6">
            <a:extLst>
              <a:ext uri="{FF2B5EF4-FFF2-40B4-BE49-F238E27FC236}">
                <a16:creationId xmlns:a16="http://schemas.microsoft.com/office/drawing/2014/main" id="{3015B177-3FDD-E70F-1EB1-44698264B213}"/>
              </a:ext>
            </a:extLst>
          </p:cNvPr>
          <p:cNvSpPr txBox="1">
            <a:spLocks/>
          </p:cNvSpPr>
          <p:nvPr/>
        </p:nvSpPr>
        <p:spPr>
          <a:xfrm>
            <a:off x="8706895" y="2128650"/>
            <a:ext cx="3151608" cy="377545"/>
          </a:xfrm>
          <a:prstGeom prst="rect">
            <a:avLst/>
          </a:prstGeom>
        </p:spPr>
        <p:txBody>
          <a:bodyPr lIns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6BA6"/>
                </a:solidFill>
                <a:latin typeface="Blogger Sans" panose="02000506030000020004" pitchFamily="2" charset="0"/>
                <a:ea typeface="Blogger Sans" panose="02000506030000020004" pitchFamily="2" charset="0"/>
                <a:cs typeface="+mj-cs"/>
              </a:defRPr>
            </a:lvl1pPr>
          </a:lstStyle>
          <a:p>
            <a:r>
              <a:rPr lang="de-DE" sz="1200" b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 </a:t>
            </a:r>
            <a:r>
              <a:rPr lang="de-DE" sz="1200" b="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de-DE" sz="1200" b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200" b="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website</a:t>
            </a:r>
            <a:endParaRPr lang="de-DE" sz="1200" b="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85A26F2-BA42-6274-88B4-911AE4C976E4}"/>
              </a:ext>
            </a:extLst>
          </p:cNvPr>
          <p:cNvSpPr/>
          <p:nvPr/>
        </p:nvSpPr>
        <p:spPr>
          <a:xfrm>
            <a:off x="324646" y="1831610"/>
            <a:ext cx="5091416" cy="4848671"/>
          </a:xfrm>
          <a:prstGeom prst="rect">
            <a:avLst/>
          </a:prstGeom>
          <a:noFill/>
          <a:ln w="19050">
            <a:solidFill>
              <a:srgbClr val="006BA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Short </a:t>
            </a:r>
            <a:r>
              <a:rPr lang="de-DE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description</a:t>
            </a:r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company</a:t>
            </a:r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doing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endParaRPr lang="de-DE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…. </a:t>
            </a:r>
          </a:p>
          <a:p>
            <a:endParaRPr lang="de-DE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de-DE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de-DE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de-DE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de-DE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de-DE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de-DE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de-DE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de-DE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de-DE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de-DE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de-DE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de-D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de-D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would</a:t>
            </a:r>
            <a:r>
              <a:rPr lang="de-D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like </a:t>
            </a:r>
            <a:r>
              <a:rPr lang="de-DE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de-D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DE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de-D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may</a:t>
            </a:r>
            <a:r>
              <a:rPr lang="de-D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also </a:t>
            </a:r>
            <a:r>
              <a:rPr lang="de-DE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</a:t>
            </a:r>
            <a:r>
              <a:rPr lang="de-D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de-DE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picture</a:t>
            </a:r>
            <a:r>
              <a:rPr lang="de-D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inside</a:t>
            </a:r>
            <a:r>
              <a:rPr lang="de-D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de-D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frame (</a:t>
            </a:r>
            <a:r>
              <a:rPr lang="de-DE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its</a:t>
            </a:r>
            <a:r>
              <a:rPr lang="de-D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de-D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space</a:t>
            </a:r>
            <a:r>
              <a:rPr lang="de-D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C9D03999-1E36-6F60-186A-90224C3A5288}"/>
              </a:ext>
            </a:extLst>
          </p:cNvPr>
          <p:cNvSpPr/>
          <p:nvPr/>
        </p:nvSpPr>
        <p:spPr>
          <a:xfrm>
            <a:off x="5546438" y="2622620"/>
            <a:ext cx="6320915" cy="2106731"/>
          </a:xfrm>
          <a:prstGeom prst="rect">
            <a:avLst/>
          </a:prstGeom>
          <a:noFill/>
          <a:ln w="19050">
            <a:solidFill>
              <a:srgbClr val="006BA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 </a:t>
            </a:r>
            <a:r>
              <a:rPr lang="de-DE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</a:t>
            </a:r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offer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Relevant </a:t>
            </a:r>
            <a:r>
              <a:rPr lang="de-DE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markets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D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….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46A02F9F-3549-C8BC-C378-FA5C2B77FD7C}"/>
              </a:ext>
            </a:extLst>
          </p:cNvPr>
          <p:cNvSpPr/>
          <p:nvPr/>
        </p:nvSpPr>
        <p:spPr>
          <a:xfrm>
            <a:off x="8706895" y="912246"/>
            <a:ext cx="1383752" cy="1216404"/>
          </a:xfrm>
          <a:prstGeom prst="rect">
            <a:avLst/>
          </a:prstGeom>
          <a:solidFill>
            <a:srgbClr val="006BA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Picture </a:t>
            </a:r>
            <a:r>
              <a:rPr lang="de-DE" dirty="0" err="1"/>
              <a:t>contact</a:t>
            </a:r>
            <a:r>
              <a:rPr lang="de-DE" dirty="0"/>
              <a:t> </a:t>
            </a:r>
            <a:r>
              <a:rPr lang="de-DE" dirty="0" err="1"/>
              <a:t>person</a:t>
            </a:r>
            <a:endParaRPr lang="de-DE" dirty="0"/>
          </a:p>
        </p:txBody>
      </p:sp>
      <p:sp>
        <p:nvSpPr>
          <p:cNvPr id="14" name="Titel 6">
            <a:extLst>
              <a:ext uri="{FF2B5EF4-FFF2-40B4-BE49-F238E27FC236}">
                <a16:creationId xmlns:a16="http://schemas.microsoft.com/office/drawing/2014/main" id="{5E28E2E6-92DB-4E2D-BF3D-71B63CE07E33}"/>
              </a:ext>
            </a:extLst>
          </p:cNvPr>
          <p:cNvSpPr txBox="1">
            <a:spLocks/>
          </p:cNvSpPr>
          <p:nvPr/>
        </p:nvSpPr>
        <p:spPr>
          <a:xfrm>
            <a:off x="5849730" y="1044151"/>
            <a:ext cx="2857165" cy="961040"/>
          </a:xfrm>
          <a:prstGeom prst="rect">
            <a:avLst/>
          </a:prstGeom>
        </p:spPr>
        <p:txBody>
          <a:bodyPr lIns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6BA6"/>
                </a:solidFill>
                <a:latin typeface="Blogger Sans" panose="02000506030000020004" pitchFamily="2" charset="0"/>
                <a:ea typeface="Blogger Sans" panose="02000506030000020004" pitchFamily="2" charset="0"/>
                <a:cs typeface="+mj-cs"/>
              </a:defRPr>
            </a:lvl1pPr>
          </a:lstStyle>
          <a:p>
            <a:pPr algn="r"/>
            <a:r>
              <a:rPr lang="de-DE" sz="2000" dirty="0">
                <a:solidFill>
                  <a:srgbClr val="FF0000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Name </a:t>
            </a:r>
            <a:r>
              <a:rPr lang="de-DE" sz="2000" dirty="0" err="1">
                <a:solidFill>
                  <a:srgbClr val="FF0000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contact</a:t>
            </a:r>
            <a:r>
              <a:rPr lang="de-DE" sz="2000" dirty="0">
                <a:solidFill>
                  <a:srgbClr val="FF0000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rgbClr val="FF0000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person</a:t>
            </a:r>
            <a:endParaRPr lang="de-DE" sz="2000" dirty="0">
              <a:solidFill>
                <a:srgbClr val="FF0000"/>
              </a:solidFill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de-DE" sz="1600" b="0" dirty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E-Mail: </a:t>
            </a:r>
            <a:r>
              <a:rPr lang="de-DE" sz="1600" b="0" dirty="0">
                <a:solidFill>
                  <a:srgbClr val="FF0000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de-DE" sz="1600" b="0" dirty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r"/>
            <a:r>
              <a:rPr lang="de-DE" sz="1600" b="0" dirty="0"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Phone: </a:t>
            </a:r>
            <a:r>
              <a:rPr lang="de-DE" sz="1600" b="0" dirty="0">
                <a:solidFill>
                  <a:srgbClr val="FF0000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1EA69B1E-1441-7300-50EC-4D50DB2DB891}"/>
              </a:ext>
            </a:extLst>
          </p:cNvPr>
          <p:cNvSpPr/>
          <p:nvPr/>
        </p:nvSpPr>
        <p:spPr>
          <a:xfrm>
            <a:off x="5547636" y="4735364"/>
            <a:ext cx="6320915" cy="1944918"/>
          </a:xfrm>
          <a:prstGeom prst="rect">
            <a:avLst/>
          </a:prstGeom>
          <a:noFill/>
          <a:ln w="19050">
            <a:solidFill>
              <a:srgbClr val="006BA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 </a:t>
            </a:r>
            <a:r>
              <a:rPr lang="de-DE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</a:t>
            </a:r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looking</a:t>
            </a:r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de-DE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cooperation</a:t>
            </a:r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interests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927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ENTIMETER_SERIES_ID_KEY" val="alahnuwoev1tn7uv76ymchx8yry2stdt"/>
</p:tagLst>
</file>

<file path=ppt/theme/theme1.xml><?xml version="1.0" encoding="utf-8"?>
<a:theme xmlns:a="http://schemas.openxmlformats.org/drawingml/2006/main" name="Sec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ontent with background ima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Final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ebc4fe3-e3b3-474d-bcec-faa1d8dd76e0" xsi:nil="true"/>
    <lcf76f155ced4ddcb4097134ff3c332f xmlns="505199d5-142d-4fd4-81c6-1b46b94dd6ea">
      <Terms xmlns="http://schemas.microsoft.com/office/infopath/2007/PartnerControls"/>
    </lcf76f155ced4ddcb4097134ff3c332f>
    <SharedWithUsers xmlns="cebc4fe3-e3b3-474d-bcec-faa1d8dd76e0">
      <UserInfo>
        <DisplayName/>
        <AccountId xsi:nil="true"/>
        <AccountType/>
      </UserInfo>
    </SharedWithUsers>
    <DonauregioninDeggendorf xmlns="505199d5-142d-4fd4-81c6-1b46b94dd6e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01A5DAA14C9924782683E987A043290" ma:contentTypeVersion="16" ma:contentTypeDescription="Ein neues Dokument erstellen." ma:contentTypeScope="" ma:versionID="3bfe4207987912aa0347f852601a1164">
  <xsd:schema xmlns:xsd="http://www.w3.org/2001/XMLSchema" xmlns:xs="http://www.w3.org/2001/XMLSchema" xmlns:p="http://schemas.microsoft.com/office/2006/metadata/properties" xmlns:ns2="cebc4fe3-e3b3-474d-bcec-faa1d8dd76e0" xmlns:ns3="505199d5-142d-4fd4-81c6-1b46b94dd6ea" targetNamespace="http://schemas.microsoft.com/office/2006/metadata/properties" ma:root="true" ma:fieldsID="7f0f3bfde0f71d52a733aa991e743106" ns2:_="" ns3:_="">
    <xsd:import namespace="cebc4fe3-e3b3-474d-bcec-faa1d8dd76e0"/>
    <xsd:import namespace="505199d5-142d-4fd4-81c6-1b46b94dd6e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MediaServiceSearchProperties" minOccurs="0"/>
                <xsd:element ref="ns3:DonauregioninDeggendor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bc4fe3-e3b3-474d-bcec-faa1d8dd76e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36db05d4-1e48-4fc2-b782-0874a778b80b}" ma:internalName="TaxCatchAll" ma:showField="CatchAllData" ma:web="cebc4fe3-e3b3-474d-bcec-faa1d8dd76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199d5-142d-4fd4-81c6-1b46b94dd6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markierungen" ma:readOnly="false" ma:fieldId="{5cf76f15-5ced-4ddc-b409-7134ff3c332f}" ma:taxonomyMulti="true" ma:sspId="cbca3519-9be4-4f32-9bff-0d1695b0f2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onauregioninDeggendorf" ma:index="23" nillable="true" ma:displayName="Donauregion in Deggendorf" ma:description="kostenfreie Veranstaltung" ma:format="Dropdown" ma:internalName="DonauregioninDeggendorf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0B2DFB-366D-426E-98B3-A31F0A1AA7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AC08F7-0D9B-4A1A-89AA-09223647367A}">
  <ds:schemaRefs>
    <ds:schemaRef ds:uri="505199d5-142d-4fd4-81c6-1b46b94dd6ea"/>
    <ds:schemaRef ds:uri="cebc4fe3-e3b3-474d-bcec-faa1d8dd76e0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E4A8C85-CC18-4C89-989C-7D549D0C59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bc4fe3-e3b3-474d-bcec-faa1d8dd76e0"/>
    <ds:schemaRef ds:uri="505199d5-142d-4fd4-81c6-1b46b94dd6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Breitbild</PresentationFormat>
  <Paragraphs>35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Calibri</vt:lpstr>
      <vt:lpstr>Blogger Sans</vt:lpstr>
      <vt:lpstr>Sections</vt:lpstr>
      <vt:lpstr>Content</vt:lpstr>
      <vt:lpstr>Content with background image</vt:lpstr>
      <vt:lpstr>Final slide</vt:lpstr>
      <vt:lpstr>Company profile company name, City (Country)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EEN PowerPoint Presentation</dc:title>
  <dc:creator>EISMEA Team</dc:creator>
  <cp:lastModifiedBy>Bähr, Karolina</cp:lastModifiedBy>
  <cp:revision>2</cp:revision>
  <dcterms:created xsi:type="dcterms:W3CDTF">2023-04-12T07:12:26Z</dcterms:created>
  <dcterms:modified xsi:type="dcterms:W3CDTF">2025-07-25T07:16:40Z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2023-05-25T08:10:55Z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e545143c-4e5e-418e-8e9d-16225d304c25</vt:lpwstr>
  </property>
  <property fmtid="{D5CDD505-2E9C-101B-9397-08002B2CF9AE}" pid="8" name="MSIP_Label_6bd9ddd1-4d20-43f6-abfa-fc3c07406f94_ContentBits">
    <vt:lpwstr>0</vt:lpwstr>
  </property>
  <property fmtid="{D5CDD505-2E9C-101B-9397-08002B2CF9AE}" pid="9" name="ContentTypeId">
    <vt:lpwstr>0x010100001A5DAA14C9924782683E987A043290</vt:lpwstr>
  </property>
  <property fmtid="{D5CDD505-2E9C-101B-9397-08002B2CF9AE}" pid="10" name="Order">
    <vt:r8>42700</vt:r8>
  </property>
  <property fmtid="{D5CDD505-2E9C-101B-9397-08002B2CF9AE}" pid="11" name="xd_ProgID">
    <vt:lpwstr/>
  </property>
  <property fmtid="{D5CDD505-2E9C-101B-9397-08002B2CF9AE}" pid="12" name="MediaServiceImageTags">
    <vt:lpwstr/>
  </property>
  <property fmtid="{D5CDD505-2E9C-101B-9397-08002B2CF9AE}" pid="13" name="ComplianceAssetId">
    <vt:lpwstr/>
  </property>
  <property fmtid="{D5CDD505-2E9C-101B-9397-08002B2CF9AE}" pid="14" name="TemplateUrl">
    <vt:lpwstr/>
  </property>
  <property fmtid="{D5CDD505-2E9C-101B-9397-08002B2CF9AE}" pid="15" name="_ExtendedDescription">
    <vt:lpwstr/>
  </property>
  <property fmtid="{D5CDD505-2E9C-101B-9397-08002B2CF9AE}" pid="16" name="TriggerFlowInfo">
    <vt:lpwstr/>
  </property>
  <property fmtid="{D5CDD505-2E9C-101B-9397-08002B2CF9AE}" pid="17" name="xd_Signature">
    <vt:bool>false</vt:bool>
  </property>
</Properties>
</file>